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8" r:id="rId2"/>
    <p:sldId id="264" r:id="rId3"/>
    <p:sldId id="262" r:id="rId4"/>
    <p:sldId id="263" r:id="rId5"/>
    <p:sldId id="270" r:id="rId6"/>
    <p:sldId id="269" r:id="rId7"/>
    <p:sldId id="271" r:id="rId8"/>
    <p:sldId id="285" r:id="rId9"/>
    <p:sldId id="265" r:id="rId10"/>
    <p:sldId id="272" r:id="rId11"/>
    <p:sldId id="275" r:id="rId12"/>
    <p:sldId id="274" r:id="rId13"/>
    <p:sldId id="273" r:id="rId14"/>
    <p:sldId id="284" r:id="rId15"/>
    <p:sldId id="279" r:id="rId16"/>
    <p:sldId id="280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7" autoAdjust="0"/>
  </p:normalViewPr>
  <p:slideViewPr>
    <p:cSldViewPr>
      <p:cViewPr>
        <p:scale>
          <a:sx n="100" d="100"/>
          <a:sy n="100" d="100"/>
        </p:scale>
        <p:origin x="-193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14A5F-8124-4FFC-96E0-B0601837D1F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C7FE16-F77B-4BED-8A5A-498E2985A471}">
      <dgm:prSet phldrT="[Текст]"/>
      <dgm:spPr/>
      <dgm:t>
        <a:bodyPr/>
        <a:lstStyle/>
        <a:p>
          <a:r>
            <a:rPr lang="ru-RU" dirty="0" err="1" smtClean="0"/>
            <a:t>Практичний</a:t>
          </a:r>
          <a:r>
            <a:rPr lang="ru-RU" dirty="0" smtClean="0"/>
            <a:t> </a:t>
          </a:r>
          <a:endParaRPr lang="ru-RU" dirty="0"/>
        </a:p>
      </dgm:t>
    </dgm:pt>
    <dgm:pt modelId="{B5099D37-B21F-4010-AEA1-26C0B4D2426A}" type="parTrans" cxnId="{F9288B18-BE77-4B4D-821C-C8B0EAA472CD}">
      <dgm:prSet/>
      <dgm:spPr/>
      <dgm:t>
        <a:bodyPr/>
        <a:lstStyle/>
        <a:p>
          <a:endParaRPr lang="ru-RU"/>
        </a:p>
      </dgm:t>
    </dgm:pt>
    <dgm:pt modelId="{BCF50F25-471A-4F89-886A-8FE8B6EDEC76}" type="sibTrans" cxnId="{F9288B18-BE77-4B4D-821C-C8B0EAA472CD}">
      <dgm:prSet/>
      <dgm:spPr/>
      <dgm:t>
        <a:bodyPr/>
        <a:lstStyle/>
        <a:p>
          <a:endParaRPr lang="ru-RU"/>
        </a:p>
      </dgm:t>
    </dgm:pt>
    <dgm:pt modelId="{D07DFC85-18C2-48CB-9AA5-F1214547253B}">
      <dgm:prSet phldrT="[Текст]" custT="1"/>
      <dgm:spPr/>
      <dgm:t>
        <a:bodyPr/>
        <a:lstStyle/>
        <a:p>
          <a:r>
            <a:rPr lang="uk-UA" sz="2400" dirty="0" smtClean="0"/>
            <a:t>В</a:t>
          </a:r>
          <a:r>
            <a:rPr lang="ru-RU" sz="2400" dirty="0" err="1" smtClean="0"/>
            <a:t>прави</a:t>
          </a:r>
          <a:r>
            <a:rPr lang="ru-RU" sz="2400" dirty="0" smtClean="0"/>
            <a:t>, лабораторно- </a:t>
          </a:r>
          <a:r>
            <a:rPr lang="ru-RU" sz="2400" dirty="0" err="1" smtClean="0"/>
            <a:t>практичні</a:t>
          </a:r>
          <a:r>
            <a:rPr lang="ru-RU" sz="2400" dirty="0" smtClean="0"/>
            <a:t> </a:t>
          </a:r>
          <a:r>
            <a:rPr lang="ru-RU" sz="2400" smtClean="0"/>
            <a:t>роботи </a:t>
          </a:r>
          <a:endParaRPr lang="ru-RU" sz="2400" dirty="0"/>
        </a:p>
      </dgm:t>
    </dgm:pt>
    <dgm:pt modelId="{EDB3677B-AFDB-4C5F-A8F1-1AC7D23806B2}" type="parTrans" cxnId="{61E20663-A63C-491E-A140-3E73F91B8EC9}">
      <dgm:prSet/>
      <dgm:spPr/>
      <dgm:t>
        <a:bodyPr/>
        <a:lstStyle/>
        <a:p>
          <a:endParaRPr lang="ru-RU"/>
        </a:p>
      </dgm:t>
    </dgm:pt>
    <dgm:pt modelId="{9673285A-AED9-4AA7-8D66-205B62235788}" type="sibTrans" cxnId="{61E20663-A63C-491E-A140-3E73F91B8EC9}">
      <dgm:prSet/>
      <dgm:spPr/>
      <dgm:t>
        <a:bodyPr/>
        <a:lstStyle/>
        <a:p>
          <a:endParaRPr lang="ru-RU"/>
        </a:p>
      </dgm:t>
    </dgm:pt>
    <dgm:pt modelId="{37AC849C-121E-4475-8B24-99AC13C2F325}">
      <dgm:prSet phldrT="[Текст]"/>
      <dgm:spPr/>
      <dgm:t>
        <a:bodyPr/>
        <a:lstStyle/>
        <a:p>
          <a:r>
            <a:rPr lang="ru-RU" dirty="0" err="1" smtClean="0"/>
            <a:t>Відео</a:t>
          </a:r>
          <a:r>
            <a:rPr lang="ru-RU" dirty="0" smtClean="0"/>
            <a:t>-метод </a:t>
          </a:r>
          <a:endParaRPr lang="ru-RU" dirty="0"/>
        </a:p>
      </dgm:t>
    </dgm:pt>
    <dgm:pt modelId="{9C1964FA-5C80-45E5-BB97-39A760A90104}" type="parTrans" cxnId="{CF54F651-EF20-44F8-8E13-0E55F69C90EB}">
      <dgm:prSet/>
      <dgm:spPr/>
      <dgm:t>
        <a:bodyPr/>
        <a:lstStyle/>
        <a:p>
          <a:endParaRPr lang="ru-RU"/>
        </a:p>
      </dgm:t>
    </dgm:pt>
    <dgm:pt modelId="{5859013D-78ED-4F3C-A775-DAAC1B5277F9}" type="sibTrans" cxnId="{CF54F651-EF20-44F8-8E13-0E55F69C90EB}">
      <dgm:prSet/>
      <dgm:spPr/>
      <dgm:t>
        <a:bodyPr/>
        <a:lstStyle/>
        <a:p>
          <a:endParaRPr lang="ru-RU"/>
        </a:p>
      </dgm:t>
    </dgm:pt>
    <dgm:pt modelId="{A47EBACA-0E38-4DE7-82FD-8E4D168AD21A}">
      <dgm:prSet phldrT="[Текст]" custT="1"/>
      <dgm:spPr/>
      <dgm:t>
        <a:bodyPr/>
        <a:lstStyle/>
        <a:p>
          <a:r>
            <a:rPr lang="ru-RU" sz="2400" dirty="0" smtClean="0"/>
            <a:t>Перегляд, </a:t>
          </a:r>
          <a:r>
            <a:rPr lang="ru-RU" sz="2400" dirty="0" err="1" smtClean="0"/>
            <a:t>навчання</a:t>
          </a:r>
          <a:r>
            <a:rPr lang="ru-RU" sz="2400" dirty="0" smtClean="0"/>
            <a:t>, </a:t>
          </a:r>
          <a:r>
            <a:rPr lang="ru-RU" sz="2400" dirty="0" err="1" smtClean="0"/>
            <a:t>опитування</a:t>
          </a:r>
          <a:r>
            <a:rPr lang="ru-RU" sz="2400" dirty="0" smtClean="0"/>
            <a:t> </a:t>
          </a:r>
          <a:r>
            <a:rPr lang="ru-RU" sz="2400" dirty="0" err="1" smtClean="0"/>
            <a:t>під</a:t>
          </a:r>
          <a:r>
            <a:rPr lang="ru-RU" sz="2400" dirty="0" smtClean="0"/>
            <a:t> контролем </a:t>
          </a:r>
          <a:r>
            <a:rPr lang="ru-RU" sz="2400" dirty="0" err="1" smtClean="0"/>
            <a:t>електронного</a:t>
          </a:r>
          <a:r>
            <a:rPr lang="ru-RU" sz="2400" dirty="0" smtClean="0"/>
            <a:t> </a:t>
          </a:r>
          <a:r>
            <a:rPr lang="ru-RU" sz="2400" dirty="0" err="1" smtClean="0"/>
            <a:t>вчителя</a:t>
          </a:r>
          <a:r>
            <a:rPr lang="ru-RU" sz="2400" dirty="0" smtClean="0"/>
            <a:t>" </a:t>
          </a:r>
          <a:endParaRPr lang="ru-RU" sz="2400" dirty="0"/>
        </a:p>
      </dgm:t>
    </dgm:pt>
    <dgm:pt modelId="{6289477E-5A5B-4F98-9495-BCBDEA94ED3E}" type="parTrans" cxnId="{67B7B73A-5251-4139-AE26-7BD763FFCA8C}">
      <dgm:prSet/>
      <dgm:spPr/>
      <dgm:t>
        <a:bodyPr/>
        <a:lstStyle/>
        <a:p>
          <a:endParaRPr lang="ru-RU"/>
        </a:p>
      </dgm:t>
    </dgm:pt>
    <dgm:pt modelId="{9DE16F2E-3BEB-4BE5-B716-D5C2EB78CBD9}" type="sibTrans" cxnId="{67B7B73A-5251-4139-AE26-7BD763FFCA8C}">
      <dgm:prSet/>
      <dgm:spPr/>
      <dgm:t>
        <a:bodyPr/>
        <a:lstStyle/>
        <a:p>
          <a:endParaRPr lang="ru-RU"/>
        </a:p>
      </dgm:t>
    </dgm:pt>
    <dgm:pt modelId="{B360A6F0-9189-4095-A3AC-9D84C9B04258}">
      <dgm:prSet/>
      <dgm:spPr/>
      <dgm:t>
        <a:bodyPr/>
        <a:lstStyle/>
        <a:p>
          <a:r>
            <a:rPr lang="ru-RU" dirty="0" err="1" smtClean="0"/>
            <a:t>Наочний</a:t>
          </a:r>
          <a:r>
            <a:rPr lang="ru-RU" dirty="0" smtClean="0"/>
            <a:t> </a:t>
          </a:r>
          <a:endParaRPr lang="ru-RU" dirty="0"/>
        </a:p>
      </dgm:t>
    </dgm:pt>
    <dgm:pt modelId="{7E14FB46-0008-4EF7-AF9F-276329F9D280}" type="parTrans" cxnId="{24730FE0-077E-4275-8948-B52B64953C18}">
      <dgm:prSet/>
      <dgm:spPr/>
      <dgm:t>
        <a:bodyPr/>
        <a:lstStyle/>
        <a:p>
          <a:endParaRPr lang="ru-RU"/>
        </a:p>
      </dgm:t>
    </dgm:pt>
    <dgm:pt modelId="{06F60D9C-7EE5-4E84-92F8-02CE5928348E}" type="sibTrans" cxnId="{24730FE0-077E-4275-8948-B52B64953C18}">
      <dgm:prSet/>
      <dgm:spPr/>
      <dgm:t>
        <a:bodyPr/>
        <a:lstStyle/>
        <a:p>
          <a:endParaRPr lang="ru-RU"/>
        </a:p>
      </dgm:t>
    </dgm:pt>
    <dgm:pt modelId="{0F05D017-A1A7-4581-B940-48930A6FB67F}">
      <dgm:prSet/>
      <dgm:spPr/>
      <dgm:t>
        <a:bodyPr/>
        <a:lstStyle/>
        <a:p>
          <a:r>
            <a:rPr lang="ru-RU" dirty="0" smtClean="0"/>
            <a:t>Робота з книгою </a:t>
          </a:r>
          <a:endParaRPr lang="ru-RU" dirty="0"/>
        </a:p>
      </dgm:t>
    </dgm:pt>
    <dgm:pt modelId="{A5123775-64CE-4020-B0FD-13CBADC42BB8}" type="parTrans" cxnId="{2C68CD37-E1D1-41EF-8AEC-654AD8DB8CA0}">
      <dgm:prSet/>
      <dgm:spPr/>
      <dgm:t>
        <a:bodyPr/>
        <a:lstStyle/>
        <a:p>
          <a:endParaRPr lang="ru-RU"/>
        </a:p>
      </dgm:t>
    </dgm:pt>
    <dgm:pt modelId="{2B7C7551-7859-4F41-BC1D-1373A7C297F8}" type="sibTrans" cxnId="{2C68CD37-E1D1-41EF-8AEC-654AD8DB8CA0}">
      <dgm:prSet/>
      <dgm:spPr/>
      <dgm:t>
        <a:bodyPr/>
        <a:lstStyle/>
        <a:p>
          <a:endParaRPr lang="ru-RU"/>
        </a:p>
      </dgm:t>
    </dgm:pt>
    <dgm:pt modelId="{BC3E22B0-17E9-4EF1-A6AE-BF5ACACEDA6B}">
      <dgm:prSet/>
      <dgm:spPr/>
      <dgm:t>
        <a:bodyPr/>
        <a:lstStyle/>
        <a:p>
          <a:r>
            <a:rPr lang="ru-RU" smtClean="0"/>
            <a:t>Словесний</a:t>
          </a:r>
          <a:endParaRPr lang="ru-RU"/>
        </a:p>
      </dgm:t>
    </dgm:pt>
    <dgm:pt modelId="{4493EF5A-67D2-4669-AC42-399B1D99226A}" type="parTrans" cxnId="{9B91BCB4-352B-4095-834A-C9F71A6589AC}">
      <dgm:prSet/>
      <dgm:spPr/>
      <dgm:t>
        <a:bodyPr/>
        <a:lstStyle/>
        <a:p>
          <a:endParaRPr lang="ru-RU"/>
        </a:p>
      </dgm:t>
    </dgm:pt>
    <dgm:pt modelId="{9ADCAB52-53D2-480D-AF14-9C40EA2633EB}" type="sibTrans" cxnId="{9B91BCB4-352B-4095-834A-C9F71A6589AC}">
      <dgm:prSet/>
      <dgm:spPr/>
      <dgm:t>
        <a:bodyPr/>
        <a:lstStyle/>
        <a:p>
          <a:endParaRPr lang="ru-RU"/>
        </a:p>
      </dgm:t>
    </dgm:pt>
    <dgm:pt modelId="{D0763B7D-1771-4A5D-AF18-7BCEE0391737}">
      <dgm:prSet custT="1"/>
      <dgm:spPr/>
      <dgm:t>
        <a:bodyPr/>
        <a:lstStyle/>
        <a:p>
          <a:r>
            <a:rPr lang="ru-RU" sz="2400" dirty="0" err="1" smtClean="0"/>
            <a:t>Ілюстрації</a:t>
          </a:r>
          <a:r>
            <a:rPr lang="ru-RU" sz="2400" dirty="0" smtClean="0"/>
            <a:t>,  </a:t>
          </a:r>
          <a:r>
            <a:rPr lang="ru-RU" sz="2400" dirty="0" err="1" smtClean="0"/>
            <a:t>демонстрації</a:t>
          </a:r>
          <a:r>
            <a:rPr lang="ru-RU" sz="2400" dirty="0" smtClean="0"/>
            <a:t>, </a:t>
          </a:r>
          <a:r>
            <a:rPr lang="ru-RU" sz="2400" dirty="0" err="1" smtClean="0"/>
            <a:t>спостереження</a:t>
          </a:r>
          <a:r>
            <a:rPr lang="ru-RU" sz="2400" dirty="0" smtClean="0"/>
            <a:t> </a:t>
          </a:r>
          <a:r>
            <a:rPr lang="ru-RU" sz="2400" dirty="0" err="1" smtClean="0"/>
            <a:t>учнів</a:t>
          </a:r>
          <a:r>
            <a:rPr lang="ru-RU" sz="2400" dirty="0" smtClean="0"/>
            <a:t> </a:t>
          </a:r>
          <a:endParaRPr lang="ru-RU" sz="2400" dirty="0"/>
        </a:p>
      </dgm:t>
    </dgm:pt>
    <dgm:pt modelId="{D29030B2-F1CF-4885-A083-F4A335CD9DB1}" type="parTrans" cxnId="{2B1E60A0-0E89-4E75-AB24-0725D79699B8}">
      <dgm:prSet/>
      <dgm:spPr/>
      <dgm:t>
        <a:bodyPr/>
        <a:lstStyle/>
        <a:p>
          <a:endParaRPr lang="ru-RU"/>
        </a:p>
      </dgm:t>
    </dgm:pt>
    <dgm:pt modelId="{C0489660-8E00-44B2-BFFF-81BEF4816E09}" type="sibTrans" cxnId="{2B1E60A0-0E89-4E75-AB24-0725D79699B8}">
      <dgm:prSet/>
      <dgm:spPr/>
      <dgm:t>
        <a:bodyPr/>
        <a:lstStyle/>
        <a:p>
          <a:endParaRPr lang="ru-RU"/>
        </a:p>
      </dgm:t>
    </dgm:pt>
    <dgm:pt modelId="{1BCF89BF-AABE-4D66-83FC-EAD19F4B7738}">
      <dgm:prSet custT="1"/>
      <dgm:spPr/>
      <dgm:t>
        <a:bodyPr/>
        <a:lstStyle/>
        <a:p>
          <a:r>
            <a:rPr lang="ru-RU" sz="2400" dirty="0" err="1" smtClean="0"/>
            <a:t>Пояснення</a:t>
          </a:r>
          <a:r>
            <a:rPr lang="ru-RU" sz="2400" dirty="0" smtClean="0"/>
            <a:t>, </a:t>
          </a:r>
          <a:r>
            <a:rPr lang="ru-RU" sz="2400" dirty="0" err="1" smtClean="0"/>
            <a:t>роз'яснення</a:t>
          </a:r>
          <a:r>
            <a:rPr lang="ru-RU" sz="2400" dirty="0" smtClean="0"/>
            <a:t>, </a:t>
          </a:r>
          <a:r>
            <a:rPr lang="ru-RU" sz="2400" dirty="0" err="1" smtClean="0"/>
            <a:t>розповідь</a:t>
          </a:r>
          <a:r>
            <a:rPr lang="ru-RU" sz="2400" dirty="0" smtClean="0"/>
            <a:t>, </a:t>
          </a:r>
          <a:r>
            <a:rPr lang="ru-RU" sz="2400" dirty="0" err="1" smtClean="0"/>
            <a:t>бесіда</a:t>
          </a:r>
          <a:r>
            <a:rPr lang="ru-RU" sz="2400" dirty="0" smtClean="0"/>
            <a:t>, </a:t>
          </a:r>
          <a:r>
            <a:rPr lang="ru-RU" sz="2400" dirty="0" err="1" smtClean="0"/>
            <a:t>лекція</a:t>
          </a:r>
          <a:r>
            <a:rPr lang="ru-RU" sz="2400" dirty="0" smtClean="0"/>
            <a:t>, </a:t>
          </a:r>
          <a:r>
            <a:rPr lang="ru-RU" sz="2400" dirty="0" err="1" smtClean="0"/>
            <a:t>дискусія</a:t>
          </a:r>
          <a:r>
            <a:rPr lang="ru-RU" sz="2400" dirty="0" smtClean="0"/>
            <a:t>, </a:t>
          </a:r>
          <a:endParaRPr lang="ru-RU" sz="2400" dirty="0"/>
        </a:p>
      </dgm:t>
    </dgm:pt>
    <dgm:pt modelId="{D575CD00-87BD-4F28-B102-54249B09B0E2}" type="parTrans" cxnId="{2E7CBB15-6E92-4D8F-94F5-390264BB3AF2}">
      <dgm:prSet/>
      <dgm:spPr/>
      <dgm:t>
        <a:bodyPr/>
        <a:lstStyle/>
        <a:p>
          <a:endParaRPr lang="ru-RU"/>
        </a:p>
      </dgm:t>
    </dgm:pt>
    <dgm:pt modelId="{ACEBE73C-3290-4C0A-B48C-27072983C170}" type="sibTrans" cxnId="{2E7CBB15-6E92-4D8F-94F5-390264BB3AF2}">
      <dgm:prSet/>
      <dgm:spPr/>
      <dgm:t>
        <a:bodyPr/>
        <a:lstStyle/>
        <a:p>
          <a:endParaRPr lang="ru-RU"/>
        </a:p>
      </dgm:t>
    </dgm:pt>
    <dgm:pt modelId="{4D6137BC-2A82-412F-8383-ECAE86055DC3}">
      <dgm:prSet custT="1"/>
      <dgm:spPr/>
      <dgm:t>
        <a:bodyPr/>
        <a:lstStyle/>
        <a:p>
          <a:r>
            <a:rPr lang="ru-RU" sz="2400" dirty="0" err="1" smtClean="0"/>
            <a:t>Читання</a:t>
          </a:r>
          <a:r>
            <a:rPr lang="ru-RU" sz="2400" dirty="0" smtClean="0"/>
            <a:t>,  </a:t>
          </a:r>
          <a:r>
            <a:rPr lang="ru-RU" sz="2400" dirty="0" err="1" smtClean="0"/>
            <a:t>вивчення</a:t>
          </a:r>
          <a:r>
            <a:rPr lang="ru-RU" sz="2400" dirty="0" smtClean="0"/>
            <a:t>,  </a:t>
          </a:r>
          <a:r>
            <a:rPr lang="ru-RU" sz="2400" dirty="0" err="1" smtClean="0"/>
            <a:t>реферування</a:t>
          </a:r>
          <a:r>
            <a:rPr lang="ru-RU" sz="2400" dirty="0" smtClean="0"/>
            <a:t>, </a:t>
          </a:r>
          <a:r>
            <a:rPr lang="ru-RU" sz="2400" dirty="0" err="1" smtClean="0"/>
            <a:t>складання</a:t>
          </a:r>
          <a:r>
            <a:rPr lang="ru-RU" sz="2400" dirty="0" smtClean="0"/>
            <a:t> плану, </a:t>
          </a:r>
          <a:r>
            <a:rPr lang="ru-RU" sz="2400" dirty="0" err="1" smtClean="0"/>
            <a:t>конспектування</a:t>
          </a:r>
          <a:r>
            <a:rPr lang="ru-RU" sz="2400" dirty="0" smtClean="0"/>
            <a:t> </a:t>
          </a:r>
          <a:endParaRPr lang="ru-RU" sz="2400" dirty="0"/>
        </a:p>
      </dgm:t>
    </dgm:pt>
    <dgm:pt modelId="{8411A326-7485-4377-ABF4-DEA6AB91433B}" type="parTrans" cxnId="{56897E0F-DFE8-4D42-9C54-FC30435CEBD0}">
      <dgm:prSet/>
      <dgm:spPr/>
      <dgm:t>
        <a:bodyPr/>
        <a:lstStyle/>
        <a:p>
          <a:endParaRPr lang="ru-RU"/>
        </a:p>
      </dgm:t>
    </dgm:pt>
    <dgm:pt modelId="{18B12B65-B5AD-416E-88BA-73102ACF1E43}" type="sibTrans" cxnId="{56897E0F-DFE8-4D42-9C54-FC30435CEBD0}">
      <dgm:prSet/>
      <dgm:spPr/>
      <dgm:t>
        <a:bodyPr/>
        <a:lstStyle/>
        <a:p>
          <a:endParaRPr lang="ru-RU"/>
        </a:p>
      </dgm:t>
    </dgm:pt>
    <dgm:pt modelId="{6B9C1A6E-9FA1-45D1-9C16-F69F9EADCA9E}" type="pres">
      <dgm:prSet presAssocID="{1E314A5F-8124-4FFC-96E0-B0601837D1F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44903D-3AAD-42AB-ABA0-50FC64ADA1C6}" type="pres">
      <dgm:prSet presAssocID="{45C7FE16-F77B-4BED-8A5A-498E2985A471}" presName="linNode" presStyleCnt="0"/>
      <dgm:spPr/>
    </dgm:pt>
    <dgm:pt modelId="{9016DA63-19CE-43FB-99E6-77D85EB3E2DA}" type="pres">
      <dgm:prSet presAssocID="{45C7FE16-F77B-4BED-8A5A-498E2985A471}" presName="parentShp" presStyleLbl="node1" presStyleIdx="0" presStyleCnt="5" custScaleX="64100" custLinFactNeighborX="-7918" custLinFactNeighborY="16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DD073-601D-49DF-8BF8-8B45F7E46766}" type="pres">
      <dgm:prSet presAssocID="{45C7FE16-F77B-4BED-8A5A-498E2985A471}" presName="childShp" presStyleLbl="bgAccFollowNode1" presStyleIdx="0" presStyleCnt="5" custScaleX="115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FC6AE-4E98-43B2-8E6C-8AA499E0096D}" type="pres">
      <dgm:prSet presAssocID="{BCF50F25-471A-4F89-886A-8FE8B6EDEC76}" presName="spacing" presStyleCnt="0"/>
      <dgm:spPr/>
    </dgm:pt>
    <dgm:pt modelId="{C838DE60-35BC-46F4-8A77-73D0B9C0758B}" type="pres">
      <dgm:prSet presAssocID="{B360A6F0-9189-4095-A3AC-9D84C9B04258}" presName="linNode" presStyleCnt="0"/>
      <dgm:spPr/>
    </dgm:pt>
    <dgm:pt modelId="{A54136CE-B354-49A4-8FEE-97DBF8967FD9}" type="pres">
      <dgm:prSet presAssocID="{B360A6F0-9189-4095-A3AC-9D84C9B04258}" presName="parentShp" presStyleLbl="node1" presStyleIdx="1" presStyleCnt="5" custScaleX="63949" custLinFactNeighborX="-9310" custLinFactNeighborY="7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21049-D1CD-426A-B35D-402788DDCBD0}" type="pres">
      <dgm:prSet presAssocID="{B360A6F0-9189-4095-A3AC-9D84C9B04258}" presName="childShp" presStyleLbl="bgAccFollowNode1" presStyleIdx="1" presStyleCnt="5" custScaleX="1158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9C596-00CB-4EE8-B161-B72E5AD47F91}" type="pres">
      <dgm:prSet presAssocID="{06F60D9C-7EE5-4E84-92F8-02CE5928348E}" presName="spacing" presStyleCnt="0"/>
      <dgm:spPr/>
    </dgm:pt>
    <dgm:pt modelId="{9DB866E5-FF6F-47B4-80A3-9DD043AAB113}" type="pres">
      <dgm:prSet presAssocID="{BC3E22B0-17E9-4EF1-A6AE-BF5ACACEDA6B}" presName="linNode" presStyleCnt="0"/>
      <dgm:spPr/>
    </dgm:pt>
    <dgm:pt modelId="{7ADC9D51-5BAD-4F5C-8164-1C8E87791E52}" type="pres">
      <dgm:prSet presAssocID="{BC3E22B0-17E9-4EF1-A6AE-BF5ACACEDA6B}" presName="parentShp" presStyleLbl="node1" presStyleIdx="2" presStyleCnt="5" custScaleX="63861" custLinFactNeighborX="-7918" custLinFactNeighborY="-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CAEAA-E636-4F3F-B11F-7FA6FF1A00B8}" type="pres">
      <dgm:prSet presAssocID="{BC3E22B0-17E9-4EF1-A6AE-BF5ACACEDA6B}" presName="childShp" presStyleLbl="bgAccFollowNode1" presStyleIdx="2" presStyleCnt="5" custScaleX="113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F06920-48AD-4B1A-A396-FEDBDF09C684}" type="pres">
      <dgm:prSet presAssocID="{9ADCAB52-53D2-480D-AF14-9C40EA2633EB}" presName="spacing" presStyleCnt="0"/>
      <dgm:spPr/>
    </dgm:pt>
    <dgm:pt modelId="{D1106778-E060-4D07-A677-CE8C155CF098}" type="pres">
      <dgm:prSet presAssocID="{0F05D017-A1A7-4581-B940-48930A6FB67F}" presName="linNode" presStyleCnt="0"/>
      <dgm:spPr/>
    </dgm:pt>
    <dgm:pt modelId="{BA51DED3-012B-4C2D-A99E-A24288B381E5}" type="pres">
      <dgm:prSet presAssocID="{0F05D017-A1A7-4581-B940-48930A6FB67F}" presName="parentShp" presStyleLbl="node1" presStyleIdx="3" presStyleCnt="5" custScaleX="65886" custLinFactNeighborX="-7260" custLinFactNeighborY="-9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0EADA-00C1-4022-937A-4509BD61DFF2}" type="pres">
      <dgm:prSet presAssocID="{0F05D017-A1A7-4581-B940-48930A6FB67F}" presName="childShp" presStyleLbl="bgAccFollowNode1" presStyleIdx="3" presStyleCnt="5" custScaleX="114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F3A09-3C6E-405A-B642-F047AA0C9C3C}" type="pres">
      <dgm:prSet presAssocID="{2B7C7551-7859-4F41-BC1D-1373A7C297F8}" presName="spacing" presStyleCnt="0"/>
      <dgm:spPr/>
    </dgm:pt>
    <dgm:pt modelId="{81AB3F43-9ED0-4A7D-87FA-61ED555A57A9}" type="pres">
      <dgm:prSet presAssocID="{37AC849C-121E-4475-8B24-99AC13C2F325}" presName="linNode" presStyleCnt="0"/>
      <dgm:spPr/>
    </dgm:pt>
    <dgm:pt modelId="{ABE904CB-4144-4F10-ADF1-3A358AED1B12}" type="pres">
      <dgm:prSet presAssocID="{37AC849C-121E-4475-8B24-99AC13C2F325}" presName="parentShp" presStyleLbl="node1" presStyleIdx="4" presStyleCnt="5" custScaleX="68099" custLinFactNeighborX="-7918" custLinFactNeighborY="-18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152B5-64E8-4C5A-BA7B-24171ECE9C20}" type="pres">
      <dgm:prSet presAssocID="{37AC849C-121E-4475-8B24-99AC13C2F325}" presName="childShp" presStyleLbl="bgAccFollowNode1" presStyleIdx="4" presStyleCnt="5" custScaleX="117976" custLinFactNeighborX="1485" custLinFactNeighborY="-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20663-A63C-491E-A140-3E73F91B8EC9}" srcId="{45C7FE16-F77B-4BED-8A5A-498E2985A471}" destId="{D07DFC85-18C2-48CB-9AA5-F1214547253B}" srcOrd="0" destOrd="0" parTransId="{EDB3677B-AFDB-4C5F-A8F1-1AC7D23806B2}" sibTransId="{9673285A-AED9-4AA7-8D66-205B62235788}"/>
    <dgm:cxn modelId="{F9288B18-BE77-4B4D-821C-C8B0EAA472CD}" srcId="{1E314A5F-8124-4FFC-96E0-B0601837D1F8}" destId="{45C7FE16-F77B-4BED-8A5A-498E2985A471}" srcOrd="0" destOrd="0" parTransId="{B5099D37-B21F-4010-AEA1-26C0B4D2426A}" sibTransId="{BCF50F25-471A-4F89-886A-8FE8B6EDEC76}"/>
    <dgm:cxn modelId="{9B91BCB4-352B-4095-834A-C9F71A6589AC}" srcId="{1E314A5F-8124-4FFC-96E0-B0601837D1F8}" destId="{BC3E22B0-17E9-4EF1-A6AE-BF5ACACEDA6B}" srcOrd="2" destOrd="0" parTransId="{4493EF5A-67D2-4669-AC42-399B1D99226A}" sibTransId="{9ADCAB52-53D2-480D-AF14-9C40EA2633EB}"/>
    <dgm:cxn modelId="{18ED9723-D984-42CB-9E5F-21181CE43A49}" type="presOf" srcId="{37AC849C-121E-4475-8B24-99AC13C2F325}" destId="{ABE904CB-4144-4F10-ADF1-3A358AED1B12}" srcOrd="0" destOrd="0" presId="urn:microsoft.com/office/officeart/2005/8/layout/vList6"/>
    <dgm:cxn modelId="{2B1E60A0-0E89-4E75-AB24-0725D79699B8}" srcId="{B360A6F0-9189-4095-A3AC-9D84C9B04258}" destId="{D0763B7D-1771-4A5D-AF18-7BCEE0391737}" srcOrd="0" destOrd="0" parTransId="{D29030B2-F1CF-4885-A083-F4A335CD9DB1}" sibTransId="{C0489660-8E00-44B2-BFFF-81BEF4816E09}"/>
    <dgm:cxn modelId="{D1FE0023-70CD-4F85-B3DF-E22183E86D28}" type="presOf" srcId="{4D6137BC-2A82-412F-8383-ECAE86055DC3}" destId="{AB80EADA-00C1-4022-937A-4509BD61DFF2}" srcOrd="0" destOrd="0" presId="urn:microsoft.com/office/officeart/2005/8/layout/vList6"/>
    <dgm:cxn modelId="{811A9718-155F-4AB4-A95E-AE996A8A7175}" type="presOf" srcId="{45C7FE16-F77B-4BED-8A5A-498E2985A471}" destId="{9016DA63-19CE-43FB-99E6-77D85EB3E2DA}" srcOrd="0" destOrd="0" presId="urn:microsoft.com/office/officeart/2005/8/layout/vList6"/>
    <dgm:cxn modelId="{105E6DDC-0FA6-4F1E-BF1B-DB7BACC9539B}" type="presOf" srcId="{D0763B7D-1771-4A5D-AF18-7BCEE0391737}" destId="{ACE21049-D1CD-426A-B35D-402788DDCBD0}" srcOrd="0" destOrd="0" presId="urn:microsoft.com/office/officeart/2005/8/layout/vList6"/>
    <dgm:cxn modelId="{24730FE0-077E-4275-8948-B52B64953C18}" srcId="{1E314A5F-8124-4FFC-96E0-B0601837D1F8}" destId="{B360A6F0-9189-4095-A3AC-9D84C9B04258}" srcOrd="1" destOrd="0" parTransId="{7E14FB46-0008-4EF7-AF9F-276329F9D280}" sibTransId="{06F60D9C-7EE5-4E84-92F8-02CE5928348E}"/>
    <dgm:cxn modelId="{56897E0F-DFE8-4D42-9C54-FC30435CEBD0}" srcId="{0F05D017-A1A7-4581-B940-48930A6FB67F}" destId="{4D6137BC-2A82-412F-8383-ECAE86055DC3}" srcOrd="0" destOrd="0" parTransId="{8411A326-7485-4377-ABF4-DEA6AB91433B}" sibTransId="{18B12B65-B5AD-416E-88BA-73102ACF1E43}"/>
    <dgm:cxn modelId="{7D6910D2-6BDA-4B18-9D31-7A6B0E32E001}" type="presOf" srcId="{D07DFC85-18C2-48CB-9AA5-F1214547253B}" destId="{D1DDD073-601D-49DF-8BF8-8B45F7E46766}" srcOrd="0" destOrd="0" presId="urn:microsoft.com/office/officeart/2005/8/layout/vList6"/>
    <dgm:cxn modelId="{2E7CBB15-6E92-4D8F-94F5-390264BB3AF2}" srcId="{BC3E22B0-17E9-4EF1-A6AE-BF5ACACEDA6B}" destId="{1BCF89BF-AABE-4D66-83FC-EAD19F4B7738}" srcOrd="0" destOrd="0" parTransId="{D575CD00-87BD-4F28-B102-54249B09B0E2}" sibTransId="{ACEBE73C-3290-4C0A-B48C-27072983C170}"/>
    <dgm:cxn modelId="{818C96EE-B1A5-4104-95B6-4A696E35B2B1}" type="presOf" srcId="{1E314A5F-8124-4FFC-96E0-B0601837D1F8}" destId="{6B9C1A6E-9FA1-45D1-9C16-F69F9EADCA9E}" srcOrd="0" destOrd="0" presId="urn:microsoft.com/office/officeart/2005/8/layout/vList6"/>
    <dgm:cxn modelId="{8D888AC2-1475-4B8B-B8E3-EE29C1554AA8}" type="presOf" srcId="{A47EBACA-0E38-4DE7-82FD-8E4D168AD21A}" destId="{9FC152B5-64E8-4C5A-BA7B-24171ECE9C20}" srcOrd="0" destOrd="0" presId="urn:microsoft.com/office/officeart/2005/8/layout/vList6"/>
    <dgm:cxn modelId="{53475653-33AB-4AAF-84CD-993DE00E96BF}" type="presOf" srcId="{1BCF89BF-AABE-4D66-83FC-EAD19F4B7738}" destId="{E1FCAEAA-E636-4F3F-B11F-7FA6FF1A00B8}" srcOrd="0" destOrd="0" presId="urn:microsoft.com/office/officeart/2005/8/layout/vList6"/>
    <dgm:cxn modelId="{9398BE92-484D-40A0-B458-C77C54951A06}" type="presOf" srcId="{B360A6F0-9189-4095-A3AC-9D84C9B04258}" destId="{A54136CE-B354-49A4-8FEE-97DBF8967FD9}" srcOrd="0" destOrd="0" presId="urn:microsoft.com/office/officeart/2005/8/layout/vList6"/>
    <dgm:cxn modelId="{273B6968-BBFD-46D6-A2EB-72239D047105}" type="presOf" srcId="{0F05D017-A1A7-4581-B940-48930A6FB67F}" destId="{BA51DED3-012B-4C2D-A99E-A24288B381E5}" srcOrd="0" destOrd="0" presId="urn:microsoft.com/office/officeart/2005/8/layout/vList6"/>
    <dgm:cxn modelId="{CF54F651-EF20-44F8-8E13-0E55F69C90EB}" srcId="{1E314A5F-8124-4FFC-96E0-B0601837D1F8}" destId="{37AC849C-121E-4475-8B24-99AC13C2F325}" srcOrd="4" destOrd="0" parTransId="{9C1964FA-5C80-45E5-BB97-39A760A90104}" sibTransId="{5859013D-78ED-4F3C-A775-DAAC1B5277F9}"/>
    <dgm:cxn modelId="{9E69B6F4-0CD7-465E-80E3-19C481BC1F45}" type="presOf" srcId="{BC3E22B0-17E9-4EF1-A6AE-BF5ACACEDA6B}" destId="{7ADC9D51-5BAD-4F5C-8164-1C8E87791E52}" srcOrd="0" destOrd="0" presId="urn:microsoft.com/office/officeart/2005/8/layout/vList6"/>
    <dgm:cxn modelId="{67B7B73A-5251-4139-AE26-7BD763FFCA8C}" srcId="{37AC849C-121E-4475-8B24-99AC13C2F325}" destId="{A47EBACA-0E38-4DE7-82FD-8E4D168AD21A}" srcOrd="0" destOrd="0" parTransId="{6289477E-5A5B-4F98-9495-BCBDEA94ED3E}" sibTransId="{9DE16F2E-3BEB-4BE5-B716-D5C2EB78CBD9}"/>
    <dgm:cxn modelId="{2C68CD37-E1D1-41EF-8AEC-654AD8DB8CA0}" srcId="{1E314A5F-8124-4FFC-96E0-B0601837D1F8}" destId="{0F05D017-A1A7-4581-B940-48930A6FB67F}" srcOrd="3" destOrd="0" parTransId="{A5123775-64CE-4020-B0FD-13CBADC42BB8}" sibTransId="{2B7C7551-7859-4F41-BC1D-1373A7C297F8}"/>
    <dgm:cxn modelId="{A1837C89-A0F4-4143-9030-51044A9C7D1E}" type="presParOf" srcId="{6B9C1A6E-9FA1-45D1-9C16-F69F9EADCA9E}" destId="{1E44903D-3AAD-42AB-ABA0-50FC64ADA1C6}" srcOrd="0" destOrd="0" presId="urn:microsoft.com/office/officeart/2005/8/layout/vList6"/>
    <dgm:cxn modelId="{847B17DE-FB94-4BF2-A0F8-1FDD3D3BD626}" type="presParOf" srcId="{1E44903D-3AAD-42AB-ABA0-50FC64ADA1C6}" destId="{9016DA63-19CE-43FB-99E6-77D85EB3E2DA}" srcOrd="0" destOrd="0" presId="urn:microsoft.com/office/officeart/2005/8/layout/vList6"/>
    <dgm:cxn modelId="{0801B1A9-28A2-44C0-92E9-297093DA864B}" type="presParOf" srcId="{1E44903D-3AAD-42AB-ABA0-50FC64ADA1C6}" destId="{D1DDD073-601D-49DF-8BF8-8B45F7E46766}" srcOrd="1" destOrd="0" presId="urn:microsoft.com/office/officeart/2005/8/layout/vList6"/>
    <dgm:cxn modelId="{D6F6ADF6-B0D7-4EBE-896A-755C80376776}" type="presParOf" srcId="{6B9C1A6E-9FA1-45D1-9C16-F69F9EADCA9E}" destId="{B00FC6AE-4E98-43B2-8E6C-8AA499E0096D}" srcOrd="1" destOrd="0" presId="urn:microsoft.com/office/officeart/2005/8/layout/vList6"/>
    <dgm:cxn modelId="{BAF9797D-8267-4395-AC51-30339020822E}" type="presParOf" srcId="{6B9C1A6E-9FA1-45D1-9C16-F69F9EADCA9E}" destId="{C838DE60-35BC-46F4-8A77-73D0B9C0758B}" srcOrd="2" destOrd="0" presId="urn:microsoft.com/office/officeart/2005/8/layout/vList6"/>
    <dgm:cxn modelId="{6210EF26-7F38-47E1-B9A5-DE1B29E8D70F}" type="presParOf" srcId="{C838DE60-35BC-46F4-8A77-73D0B9C0758B}" destId="{A54136CE-B354-49A4-8FEE-97DBF8967FD9}" srcOrd="0" destOrd="0" presId="urn:microsoft.com/office/officeart/2005/8/layout/vList6"/>
    <dgm:cxn modelId="{B49CB828-A1A7-4177-8CFC-454314A9593E}" type="presParOf" srcId="{C838DE60-35BC-46F4-8A77-73D0B9C0758B}" destId="{ACE21049-D1CD-426A-B35D-402788DDCBD0}" srcOrd="1" destOrd="0" presId="urn:microsoft.com/office/officeart/2005/8/layout/vList6"/>
    <dgm:cxn modelId="{4A735688-90D5-4B20-9DA3-DE3DDED5BCD6}" type="presParOf" srcId="{6B9C1A6E-9FA1-45D1-9C16-F69F9EADCA9E}" destId="{3329C596-00CB-4EE8-B161-B72E5AD47F91}" srcOrd="3" destOrd="0" presId="urn:microsoft.com/office/officeart/2005/8/layout/vList6"/>
    <dgm:cxn modelId="{2C94EAFB-DC37-455E-955E-94791E6D864B}" type="presParOf" srcId="{6B9C1A6E-9FA1-45D1-9C16-F69F9EADCA9E}" destId="{9DB866E5-FF6F-47B4-80A3-9DD043AAB113}" srcOrd="4" destOrd="0" presId="urn:microsoft.com/office/officeart/2005/8/layout/vList6"/>
    <dgm:cxn modelId="{1602B4E3-4A78-4C87-A951-98E10300817F}" type="presParOf" srcId="{9DB866E5-FF6F-47B4-80A3-9DD043AAB113}" destId="{7ADC9D51-5BAD-4F5C-8164-1C8E87791E52}" srcOrd="0" destOrd="0" presId="urn:microsoft.com/office/officeart/2005/8/layout/vList6"/>
    <dgm:cxn modelId="{D62C31CF-74A4-4E9B-94B2-1A22E82EB626}" type="presParOf" srcId="{9DB866E5-FF6F-47B4-80A3-9DD043AAB113}" destId="{E1FCAEAA-E636-4F3F-B11F-7FA6FF1A00B8}" srcOrd="1" destOrd="0" presId="urn:microsoft.com/office/officeart/2005/8/layout/vList6"/>
    <dgm:cxn modelId="{C9475CAF-CC80-429A-8291-71706F0B1DF6}" type="presParOf" srcId="{6B9C1A6E-9FA1-45D1-9C16-F69F9EADCA9E}" destId="{60F06920-48AD-4B1A-A396-FEDBDF09C684}" srcOrd="5" destOrd="0" presId="urn:microsoft.com/office/officeart/2005/8/layout/vList6"/>
    <dgm:cxn modelId="{57A96E3C-9260-45DB-8ADA-4A5F28839DFD}" type="presParOf" srcId="{6B9C1A6E-9FA1-45D1-9C16-F69F9EADCA9E}" destId="{D1106778-E060-4D07-A677-CE8C155CF098}" srcOrd="6" destOrd="0" presId="urn:microsoft.com/office/officeart/2005/8/layout/vList6"/>
    <dgm:cxn modelId="{8ADAD20B-34A2-462B-8647-A095DE644CAD}" type="presParOf" srcId="{D1106778-E060-4D07-A677-CE8C155CF098}" destId="{BA51DED3-012B-4C2D-A99E-A24288B381E5}" srcOrd="0" destOrd="0" presId="urn:microsoft.com/office/officeart/2005/8/layout/vList6"/>
    <dgm:cxn modelId="{19E1AFC5-54FA-46F2-8203-92557EBEFBD5}" type="presParOf" srcId="{D1106778-E060-4D07-A677-CE8C155CF098}" destId="{AB80EADA-00C1-4022-937A-4509BD61DFF2}" srcOrd="1" destOrd="0" presId="urn:microsoft.com/office/officeart/2005/8/layout/vList6"/>
    <dgm:cxn modelId="{C171A7AE-4F92-4D3A-A617-16C8D6DAFD4C}" type="presParOf" srcId="{6B9C1A6E-9FA1-45D1-9C16-F69F9EADCA9E}" destId="{AB2F3A09-3C6E-405A-B642-F047AA0C9C3C}" srcOrd="7" destOrd="0" presId="urn:microsoft.com/office/officeart/2005/8/layout/vList6"/>
    <dgm:cxn modelId="{ED2BEC33-C518-49E7-BFC7-391F8DC1E916}" type="presParOf" srcId="{6B9C1A6E-9FA1-45D1-9C16-F69F9EADCA9E}" destId="{81AB3F43-9ED0-4A7D-87FA-61ED555A57A9}" srcOrd="8" destOrd="0" presId="urn:microsoft.com/office/officeart/2005/8/layout/vList6"/>
    <dgm:cxn modelId="{594CC9C0-5DCF-47E0-8336-B004E066AA76}" type="presParOf" srcId="{81AB3F43-9ED0-4A7D-87FA-61ED555A57A9}" destId="{ABE904CB-4144-4F10-ADF1-3A358AED1B12}" srcOrd="0" destOrd="0" presId="urn:microsoft.com/office/officeart/2005/8/layout/vList6"/>
    <dgm:cxn modelId="{4A5CA2A0-2B9E-4F87-8EF4-DB08389ED326}" type="presParOf" srcId="{81AB3F43-9ED0-4A7D-87FA-61ED555A57A9}" destId="{9FC152B5-64E8-4C5A-BA7B-24171ECE9C2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CE9E63-993F-4786-A794-597A6F8A7DCA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>
        <a:scene3d>
          <a:camera prst="orthographicFront"/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DA2B702A-8A56-4C90-B3D4-8A74687A90E7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uk-UA" sz="2400" dirty="0" smtClean="0"/>
            <a:t>Інтерактивні технології</a:t>
          </a:r>
          <a:endParaRPr lang="ru-RU" sz="2400" dirty="0"/>
        </a:p>
      </dgm:t>
    </dgm:pt>
    <dgm:pt modelId="{ACFAF87F-4424-4F6A-A8B4-BECED34A0C05}" type="parTrans" cxnId="{03221EF3-4107-49F2-B62A-E321FC1A0539}">
      <dgm:prSet/>
      <dgm:spPr/>
      <dgm:t>
        <a:bodyPr/>
        <a:lstStyle/>
        <a:p>
          <a:endParaRPr lang="ru-RU"/>
        </a:p>
      </dgm:t>
    </dgm:pt>
    <dgm:pt modelId="{F63BFC90-A678-4B6D-96BD-9AD6D3EF0951}" type="sibTrans" cxnId="{03221EF3-4107-49F2-B62A-E321FC1A0539}">
      <dgm:prSet/>
      <dgm:spPr/>
      <dgm:t>
        <a:bodyPr/>
        <a:lstStyle/>
        <a:p>
          <a:endParaRPr lang="ru-RU"/>
        </a:p>
      </dgm:t>
    </dgm:pt>
    <dgm:pt modelId="{70AAA01D-E5A2-45D2-8964-71C55F626D3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2400" b="1" dirty="0" smtClean="0"/>
            <a:t>«</a:t>
          </a:r>
          <a:r>
            <a:rPr lang="ru-RU" sz="2400" b="1" dirty="0" err="1" smtClean="0"/>
            <a:t>Мікрофон</a:t>
          </a:r>
          <a:r>
            <a:rPr lang="ru-RU" sz="2400" b="1" dirty="0" smtClean="0"/>
            <a:t>»</a:t>
          </a:r>
          <a:endParaRPr lang="ru-RU" sz="2400" dirty="0"/>
        </a:p>
      </dgm:t>
    </dgm:pt>
    <dgm:pt modelId="{27366DDA-88F3-4708-A43B-D0A4ED603C3C}" type="parTrans" cxnId="{5553E1D0-732A-46B1-BAE4-12189122DEBA}">
      <dgm:prSet/>
      <dgm:spPr/>
      <dgm:t>
        <a:bodyPr/>
        <a:lstStyle/>
        <a:p>
          <a:endParaRPr lang="ru-RU"/>
        </a:p>
      </dgm:t>
    </dgm:pt>
    <dgm:pt modelId="{DA25C49B-83B6-4D21-A747-18F4ED9AC79F}" type="sibTrans" cxnId="{5553E1D0-732A-46B1-BAE4-12189122DEB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8A3207D3-71BC-491F-A4AA-BB9A9C293753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2400" b="1" dirty="0" smtClean="0"/>
            <a:t>«Займи </a:t>
          </a:r>
          <a:r>
            <a:rPr lang="ru-RU" sz="2400" b="1" dirty="0" err="1" smtClean="0"/>
            <a:t>позицію</a:t>
          </a:r>
          <a:r>
            <a:rPr lang="ru-RU" sz="2400" b="1" dirty="0" smtClean="0"/>
            <a:t>»</a:t>
          </a:r>
          <a:endParaRPr lang="ru-RU" sz="2400" dirty="0"/>
        </a:p>
      </dgm:t>
    </dgm:pt>
    <dgm:pt modelId="{8A6E048E-E215-48F3-975A-9C053E267912}" type="parTrans" cxnId="{D5D732AA-B2FD-41E4-A770-6BD64334B1F6}">
      <dgm:prSet/>
      <dgm:spPr/>
      <dgm:t>
        <a:bodyPr/>
        <a:lstStyle/>
        <a:p>
          <a:endParaRPr lang="ru-RU"/>
        </a:p>
      </dgm:t>
    </dgm:pt>
    <dgm:pt modelId="{6E633106-B3C1-4DDB-BDD9-75EB4DC8A708}" type="sibTrans" cxnId="{D5D732AA-B2FD-41E4-A770-6BD64334B1F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FF4339D3-9C2A-46B6-9F09-B465A394ADE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2400" b="1" dirty="0" smtClean="0"/>
            <a:t>«</a:t>
          </a:r>
          <a:r>
            <a:rPr lang="ru-RU" sz="2400" b="1" dirty="0" err="1" smtClean="0"/>
            <a:t>Мозковий</a:t>
          </a:r>
          <a:r>
            <a:rPr lang="ru-RU" sz="2400" b="1" dirty="0" smtClean="0"/>
            <a:t> штурм»</a:t>
          </a:r>
          <a:endParaRPr lang="ru-RU" sz="2400" dirty="0"/>
        </a:p>
      </dgm:t>
    </dgm:pt>
    <dgm:pt modelId="{F57CEC5F-1C9E-4738-A0F4-2421DD0EA99F}" type="parTrans" cxnId="{597C7EC5-5BBE-464D-BB72-623D3D0FA976}">
      <dgm:prSet/>
      <dgm:spPr/>
      <dgm:t>
        <a:bodyPr/>
        <a:lstStyle/>
        <a:p>
          <a:endParaRPr lang="ru-RU"/>
        </a:p>
      </dgm:t>
    </dgm:pt>
    <dgm:pt modelId="{506FF46C-0227-44A5-A71C-56371090CA1C}" type="sibTrans" cxnId="{597C7EC5-5BBE-464D-BB72-623D3D0FA97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407F7F18-A2B8-4EEB-B5DA-E298C4A8B138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2400" b="1" dirty="0" smtClean="0"/>
            <a:t>«</a:t>
          </a:r>
          <a:r>
            <a:rPr lang="ru-RU" sz="2400" b="1" dirty="0" err="1" smtClean="0"/>
            <a:t>Навчаючи</a:t>
          </a:r>
          <a:r>
            <a:rPr lang="ru-RU" sz="2400" b="1" dirty="0" smtClean="0"/>
            <a:t> — </a:t>
          </a:r>
          <a:r>
            <a:rPr lang="ru-RU" sz="2400" b="1" dirty="0" err="1" smtClean="0"/>
            <a:t>вчуся</a:t>
          </a:r>
          <a:r>
            <a:rPr lang="ru-RU" sz="2400" b="1" dirty="0" smtClean="0"/>
            <a:t>»</a:t>
          </a:r>
          <a:endParaRPr lang="ru-RU" sz="2400" dirty="0"/>
        </a:p>
      </dgm:t>
    </dgm:pt>
    <dgm:pt modelId="{CCC2DCD0-7340-4501-A8FB-670962E5DE07}" type="parTrans" cxnId="{D44888A7-7618-4600-B6DC-E8A95104EEA2}">
      <dgm:prSet/>
      <dgm:spPr/>
      <dgm:t>
        <a:bodyPr/>
        <a:lstStyle/>
        <a:p>
          <a:endParaRPr lang="ru-RU"/>
        </a:p>
      </dgm:t>
    </dgm:pt>
    <dgm:pt modelId="{B7D9E37B-2B4E-4A7C-973F-3C3F5824A256}" type="sibTrans" cxnId="{D44888A7-7618-4600-B6DC-E8A95104EEA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2CFBB636-74BD-4E8D-8ED7-AF6B8C218BB3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2400" b="1" dirty="0" smtClean="0"/>
            <a:t>«Робота в парах»</a:t>
          </a:r>
          <a:endParaRPr lang="ru-RU" sz="2400" dirty="0"/>
        </a:p>
      </dgm:t>
    </dgm:pt>
    <dgm:pt modelId="{5080215F-FA5E-4D1D-81D2-7A9749549EBB}" type="parTrans" cxnId="{70D6CC78-12B1-4A1C-8CA0-4C80862AFA8C}">
      <dgm:prSet/>
      <dgm:spPr/>
      <dgm:t>
        <a:bodyPr/>
        <a:lstStyle/>
        <a:p>
          <a:endParaRPr lang="ru-RU"/>
        </a:p>
      </dgm:t>
    </dgm:pt>
    <dgm:pt modelId="{6817C257-FEB3-490A-872B-1989225710B5}" type="sibTrans" cxnId="{70D6CC78-12B1-4A1C-8CA0-4C80862AFA8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2CEB2DE1-5DB1-4714-8EA2-D88693D9EBE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ru-RU" sz="3400" b="1" dirty="0" smtClean="0"/>
            <a:t>«</a:t>
          </a:r>
          <a:r>
            <a:rPr lang="ru-RU" sz="2400" b="1" dirty="0" smtClean="0"/>
            <a:t>Коло</a:t>
          </a:r>
          <a:r>
            <a:rPr lang="ru-RU" sz="3400" b="1" dirty="0" smtClean="0"/>
            <a:t> </a:t>
          </a:r>
          <a:r>
            <a:rPr lang="ru-RU" sz="2400" b="1" dirty="0" err="1" smtClean="0"/>
            <a:t>ідей</a:t>
          </a:r>
          <a:r>
            <a:rPr lang="ru-RU" sz="2400" b="1" dirty="0" smtClean="0"/>
            <a:t>»</a:t>
          </a:r>
          <a:endParaRPr lang="ru-RU" sz="2400" dirty="0"/>
        </a:p>
      </dgm:t>
    </dgm:pt>
    <dgm:pt modelId="{A8F6E4C5-87A1-4EF0-A161-8B2C7CB0419E}" type="parTrans" cxnId="{DCC58A2D-0A82-4229-88DC-17DA991B6FBD}">
      <dgm:prSet/>
      <dgm:spPr/>
      <dgm:t>
        <a:bodyPr/>
        <a:lstStyle/>
        <a:p>
          <a:endParaRPr lang="ru-RU"/>
        </a:p>
      </dgm:t>
    </dgm:pt>
    <dgm:pt modelId="{0BF1149B-A027-42FD-9620-DC3C50335264}" type="sibTrans" cxnId="{DCC58A2D-0A82-4229-88DC-17DA991B6FB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 z="-80000">
          <a:bevelT w="190500" h="38100"/>
        </a:sp3d>
      </dgm:spPr>
      <dgm:t>
        <a:bodyPr/>
        <a:lstStyle/>
        <a:p>
          <a:endParaRPr lang="ru-RU"/>
        </a:p>
      </dgm:t>
    </dgm:pt>
    <dgm:pt modelId="{266E1123-77BB-4E22-A425-09DAB10D319A}">
      <dgm:prSet/>
      <dgm:spPr/>
      <dgm:t>
        <a:bodyPr/>
        <a:lstStyle/>
        <a:p>
          <a:endParaRPr lang="ru-RU"/>
        </a:p>
      </dgm:t>
    </dgm:pt>
    <dgm:pt modelId="{9E75FBAB-E817-4CFA-A6B4-C1B4E0EF1B48}" type="sibTrans" cxnId="{ABD4F9AB-540E-4D95-A733-695E00459881}">
      <dgm:prSet/>
      <dgm:spPr/>
      <dgm:t>
        <a:bodyPr/>
        <a:lstStyle/>
        <a:p>
          <a:endParaRPr lang="ru-RU"/>
        </a:p>
      </dgm:t>
    </dgm:pt>
    <dgm:pt modelId="{437B6FD5-928F-4BCD-BC33-1E99336B8A54}" type="parTrans" cxnId="{ABD4F9AB-540E-4D95-A733-695E00459881}">
      <dgm:prSet/>
      <dgm:spPr/>
      <dgm:t>
        <a:bodyPr/>
        <a:lstStyle/>
        <a:p>
          <a:endParaRPr lang="ru-RU"/>
        </a:p>
      </dgm:t>
    </dgm:pt>
    <dgm:pt modelId="{EE5AC1F6-C625-4094-A265-94B3B111AFD0}" type="pres">
      <dgm:prSet presAssocID="{E5CE9E63-993F-4786-A794-597A6F8A7DC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FCDC1C-46D4-4256-AFE7-1F6F34208480}" type="pres">
      <dgm:prSet presAssocID="{DA2B702A-8A56-4C90-B3D4-8A74687A90E7}" presName="centerShape" presStyleLbl="node0" presStyleIdx="0" presStyleCnt="1" custScaleX="119749" custLinFactNeighborX="-827" custLinFactNeighborY="0"/>
      <dgm:spPr/>
      <dgm:t>
        <a:bodyPr/>
        <a:lstStyle/>
        <a:p>
          <a:endParaRPr lang="ru-RU"/>
        </a:p>
      </dgm:t>
    </dgm:pt>
    <dgm:pt modelId="{DE4073CC-E392-4994-B2D0-37C4529EED90}" type="pres">
      <dgm:prSet presAssocID="{70AAA01D-E5A2-45D2-8964-71C55F626D3B}" presName="node" presStyleLbl="node1" presStyleIdx="0" presStyleCnt="6" custScaleX="162773" custRadScaleRad="99166" custRadScaleInc="14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B122E-39A7-48D2-8C0A-EEF620535803}" type="pres">
      <dgm:prSet presAssocID="{70AAA01D-E5A2-45D2-8964-71C55F626D3B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C22E4ECB-2DD7-40C2-B250-AAF4EDA2A3AD}" type="pres">
      <dgm:prSet presAssocID="{DA25C49B-83B6-4D21-A747-18F4ED9AC79F}" presName="sibTrans" presStyleLbl="sibTrans2D1" presStyleIdx="0" presStyleCnt="6" custScaleX="93313" custScaleY="100541"/>
      <dgm:spPr/>
      <dgm:t>
        <a:bodyPr/>
        <a:lstStyle/>
        <a:p>
          <a:endParaRPr lang="ru-RU"/>
        </a:p>
      </dgm:t>
    </dgm:pt>
    <dgm:pt modelId="{A8E747D0-53B8-461A-9371-88957A08E1B9}" type="pres">
      <dgm:prSet presAssocID="{8A3207D3-71BC-491F-A4AA-BB9A9C293753}" presName="node" presStyleLbl="node1" presStyleIdx="1" presStyleCnt="6" custScaleX="153141" custRadScaleRad="95371" custRadScaleInc="-1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157E3-DD66-4EB3-9AD8-5AD35764BA7B}" type="pres">
      <dgm:prSet presAssocID="{8A3207D3-71BC-491F-A4AA-BB9A9C293753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99F3A90-D36E-4D8B-A97C-F69D93A64369}" type="pres">
      <dgm:prSet presAssocID="{6E633106-B3C1-4DDB-BDD9-75EB4DC8A70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6CC2D62D-8926-47C1-B52D-E4240237532A}" type="pres">
      <dgm:prSet presAssocID="{FF4339D3-9C2A-46B6-9F09-B465A394ADEB}" presName="node" presStyleLbl="node1" presStyleIdx="2" presStyleCnt="6" custScaleX="174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06887-B7A2-460F-8756-945666E6F45A}" type="pres">
      <dgm:prSet presAssocID="{FF4339D3-9C2A-46B6-9F09-B465A394ADEB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B66A1CEF-7A3C-4D83-A18C-69030475CBEE}" type="pres">
      <dgm:prSet presAssocID="{506FF46C-0227-44A5-A71C-56371090CA1C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4F674E3-F0FE-4F17-818A-D440FF57A709}" type="pres">
      <dgm:prSet presAssocID="{407F7F18-A2B8-4EEB-B5DA-E298C4A8B138}" presName="node" presStyleLbl="node1" presStyleIdx="3" presStyleCnt="6" custScaleX="198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032E3-B86D-4F02-88F9-984F87BD380C}" type="pres">
      <dgm:prSet presAssocID="{407F7F18-A2B8-4EEB-B5DA-E298C4A8B138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6C557F1D-60E1-4003-9DDE-3BD6EDDB0BA2}" type="pres">
      <dgm:prSet presAssocID="{B7D9E37B-2B4E-4A7C-973F-3C3F5824A256}" presName="sibTrans" presStyleLbl="sibTrans2D1" presStyleIdx="3" presStyleCnt="6"/>
      <dgm:spPr/>
      <dgm:t>
        <a:bodyPr/>
        <a:lstStyle/>
        <a:p>
          <a:endParaRPr lang="ru-RU"/>
        </a:p>
      </dgm:t>
    </dgm:pt>
    <dgm:pt modelId="{6E6B7766-607E-4277-B4F6-FCA5F78A9C3F}" type="pres">
      <dgm:prSet presAssocID="{2CFBB636-74BD-4E8D-8ED7-AF6B8C218BB3}" presName="node" presStyleLbl="node1" presStyleIdx="4" presStyleCnt="6" custScaleX="161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CEBBF-2D99-4D94-B5D1-4BFC05D83F20}" type="pres">
      <dgm:prSet presAssocID="{2CFBB636-74BD-4E8D-8ED7-AF6B8C218BB3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ACD637EE-6A7C-451B-91B9-2D9EE91F1734}" type="pres">
      <dgm:prSet presAssocID="{6817C257-FEB3-490A-872B-1989225710B5}" presName="sibTrans" presStyleLbl="sibTrans2D1" presStyleIdx="4" presStyleCnt="6"/>
      <dgm:spPr/>
      <dgm:t>
        <a:bodyPr/>
        <a:lstStyle/>
        <a:p>
          <a:endParaRPr lang="ru-RU"/>
        </a:p>
      </dgm:t>
    </dgm:pt>
    <dgm:pt modelId="{2180BC6C-F1AC-40F4-BA1C-F1926EC13F29}" type="pres">
      <dgm:prSet presAssocID="{2CEB2DE1-5DB1-4714-8EA2-D88693D9EBE1}" presName="node" presStyleLbl="node1" presStyleIdx="5" presStyleCnt="6" custScaleX="164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9AE98-C174-4583-9E89-340E0BC6355B}" type="pres">
      <dgm:prSet presAssocID="{2CEB2DE1-5DB1-4714-8EA2-D88693D9EBE1}" presName="dummy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CC74A64E-5BC3-42E0-B126-9DB6DECEF55D}" type="pres">
      <dgm:prSet presAssocID="{0BF1149B-A027-42FD-9620-DC3C50335264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5D732AA-B2FD-41E4-A770-6BD64334B1F6}" srcId="{DA2B702A-8A56-4C90-B3D4-8A74687A90E7}" destId="{8A3207D3-71BC-491F-A4AA-BB9A9C293753}" srcOrd="1" destOrd="0" parTransId="{8A6E048E-E215-48F3-975A-9C053E267912}" sibTransId="{6E633106-B3C1-4DDB-BDD9-75EB4DC8A708}"/>
    <dgm:cxn modelId="{DCC58A2D-0A82-4229-88DC-17DA991B6FBD}" srcId="{DA2B702A-8A56-4C90-B3D4-8A74687A90E7}" destId="{2CEB2DE1-5DB1-4714-8EA2-D88693D9EBE1}" srcOrd="5" destOrd="0" parTransId="{A8F6E4C5-87A1-4EF0-A161-8B2C7CB0419E}" sibTransId="{0BF1149B-A027-42FD-9620-DC3C50335264}"/>
    <dgm:cxn modelId="{EB041EF9-05D4-4FC5-9B57-E90352CDA2AB}" type="presOf" srcId="{70AAA01D-E5A2-45D2-8964-71C55F626D3B}" destId="{DE4073CC-E392-4994-B2D0-37C4529EED90}" srcOrd="0" destOrd="0" presId="urn:microsoft.com/office/officeart/2005/8/layout/radial6"/>
    <dgm:cxn modelId="{D43AA5CE-2446-46FD-A45D-85BFD109F6E6}" type="presOf" srcId="{506FF46C-0227-44A5-A71C-56371090CA1C}" destId="{B66A1CEF-7A3C-4D83-A18C-69030475CBEE}" srcOrd="0" destOrd="0" presId="urn:microsoft.com/office/officeart/2005/8/layout/radial6"/>
    <dgm:cxn modelId="{BBF96B22-D08E-47A8-B6FE-B31D50A44DE9}" type="presOf" srcId="{FF4339D3-9C2A-46B6-9F09-B465A394ADEB}" destId="{6CC2D62D-8926-47C1-B52D-E4240237532A}" srcOrd="0" destOrd="0" presId="urn:microsoft.com/office/officeart/2005/8/layout/radial6"/>
    <dgm:cxn modelId="{E5F4A44C-F73F-4D7E-8E8D-E2F7CBBC10E9}" type="presOf" srcId="{DA25C49B-83B6-4D21-A747-18F4ED9AC79F}" destId="{C22E4ECB-2DD7-40C2-B250-AAF4EDA2A3AD}" srcOrd="0" destOrd="0" presId="urn:microsoft.com/office/officeart/2005/8/layout/radial6"/>
    <dgm:cxn modelId="{AA8BF73E-C409-4FAC-A85A-75BC2492D8B0}" type="presOf" srcId="{6817C257-FEB3-490A-872B-1989225710B5}" destId="{ACD637EE-6A7C-451B-91B9-2D9EE91F1734}" srcOrd="0" destOrd="0" presId="urn:microsoft.com/office/officeart/2005/8/layout/radial6"/>
    <dgm:cxn modelId="{5553E1D0-732A-46B1-BAE4-12189122DEBA}" srcId="{DA2B702A-8A56-4C90-B3D4-8A74687A90E7}" destId="{70AAA01D-E5A2-45D2-8964-71C55F626D3B}" srcOrd="0" destOrd="0" parTransId="{27366DDA-88F3-4708-A43B-D0A4ED603C3C}" sibTransId="{DA25C49B-83B6-4D21-A747-18F4ED9AC79F}"/>
    <dgm:cxn modelId="{47465D39-4B84-4ED8-9F3D-1A237F11B7B7}" type="presOf" srcId="{407F7F18-A2B8-4EEB-B5DA-E298C4A8B138}" destId="{94F674E3-F0FE-4F17-818A-D440FF57A709}" srcOrd="0" destOrd="0" presId="urn:microsoft.com/office/officeart/2005/8/layout/radial6"/>
    <dgm:cxn modelId="{ABD4F9AB-540E-4D95-A733-695E00459881}" srcId="{E5CE9E63-993F-4786-A794-597A6F8A7DCA}" destId="{266E1123-77BB-4E22-A425-09DAB10D319A}" srcOrd="1" destOrd="0" parTransId="{437B6FD5-928F-4BCD-BC33-1E99336B8A54}" sibTransId="{9E75FBAB-E817-4CFA-A6B4-C1B4E0EF1B48}"/>
    <dgm:cxn modelId="{70D6CC78-12B1-4A1C-8CA0-4C80862AFA8C}" srcId="{DA2B702A-8A56-4C90-B3D4-8A74687A90E7}" destId="{2CFBB636-74BD-4E8D-8ED7-AF6B8C218BB3}" srcOrd="4" destOrd="0" parTransId="{5080215F-FA5E-4D1D-81D2-7A9749549EBB}" sibTransId="{6817C257-FEB3-490A-872B-1989225710B5}"/>
    <dgm:cxn modelId="{424D04A3-6A60-4BB6-A340-16801BFEED0C}" type="presOf" srcId="{0BF1149B-A027-42FD-9620-DC3C50335264}" destId="{CC74A64E-5BC3-42E0-B126-9DB6DECEF55D}" srcOrd="0" destOrd="0" presId="urn:microsoft.com/office/officeart/2005/8/layout/radial6"/>
    <dgm:cxn modelId="{30A7C937-8FC4-4E58-96EE-C623FCA6A5B2}" type="presOf" srcId="{DA2B702A-8A56-4C90-B3D4-8A74687A90E7}" destId="{60FCDC1C-46D4-4256-AFE7-1F6F34208480}" srcOrd="0" destOrd="0" presId="urn:microsoft.com/office/officeart/2005/8/layout/radial6"/>
    <dgm:cxn modelId="{F33166D6-B8F2-4087-B07E-59F2E3A2A5D0}" type="presOf" srcId="{8A3207D3-71BC-491F-A4AA-BB9A9C293753}" destId="{A8E747D0-53B8-461A-9371-88957A08E1B9}" srcOrd="0" destOrd="0" presId="urn:microsoft.com/office/officeart/2005/8/layout/radial6"/>
    <dgm:cxn modelId="{3F55E734-D87A-4023-9447-E26CD11F4485}" type="presOf" srcId="{2CFBB636-74BD-4E8D-8ED7-AF6B8C218BB3}" destId="{6E6B7766-607E-4277-B4F6-FCA5F78A9C3F}" srcOrd="0" destOrd="0" presId="urn:microsoft.com/office/officeart/2005/8/layout/radial6"/>
    <dgm:cxn modelId="{E600C4C5-94C2-4EC2-B209-50B3760E8634}" type="presOf" srcId="{2CEB2DE1-5DB1-4714-8EA2-D88693D9EBE1}" destId="{2180BC6C-F1AC-40F4-BA1C-F1926EC13F29}" srcOrd="0" destOrd="0" presId="urn:microsoft.com/office/officeart/2005/8/layout/radial6"/>
    <dgm:cxn modelId="{767CF0B7-2B16-42FF-A74A-1D45878589D2}" type="presOf" srcId="{E5CE9E63-993F-4786-A794-597A6F8A7DCA}" destId="{EE5AC1F6-C625-4094-A265-94B3B111AFD0}" srcOrd="0" destOrd="0" presId="urn:microsoft.com/office/officeart/2005/8/layout/radial6"/>
    <dgm:cxn modelId="{597C7EC5-5BBE-464D-BB72-623D3D0FA976}" srcId="{DA2B702A-8A56-4C90-B3D4-8A74687A90E7}" destId="{FF4339D3-9C2A-46B6-9F09-B465A394ADEB}" srcOrd="2" destOrd="0" parTransId="{F57CEC5F-1C9E-4738-A0F4-2421DD0EA99F}" sibTransId="{506FF46C-0227-44A5-A71C-56371090CA1C}"/>
    <dgm:cxn modelId="{BE1DF54D-26C8-4CF2-AF27-C37A71C71757}" type="presOf" srcId="{6E633106-B3C1-4DDB-BDD9-75EB4DC8A708}" destId="{599F3A90-D36E-4D8B-A97C-F69D93A64369}" srcOrd="0" destOrd="0" presId="urn:microsoft.com/office/officeart/2005/8/layout/radial6"/>
    <dgm:cxn modelId="{D44888A7-7618-4600-B6DC-E8A95104EEA2}" srcId="{DA2B702A-8A56-4C90-B3D4-8A74687A90E7}" destId="{407F7F18-A2B8-4EEB-B5DA-E298C4A8B138}" srcOrd="3" destOrd="0" parTransId="{CCC2DCD0-7340-4501-A8FB-670962E5DE07}" sibTransId="{B7D9E37B-2B4E-4A7C-973F-3C3F5824A256}"/>
    <dgm:cxn modelId="{03221EF3-4107-49F2-B62A-E321FC1A0539}" srcId="{E5CE9E63-993F-4786-A794-597A6F8A7DCA}" destId="{DA2B702A-8A56-4C90-B3D4-8A74687A90E7}" srcOrd="0" destOrd="0" parTransId="{ACFAF87F-4424-4F6A-A8B4-BECED34A0C05}" sibTransId="{F63BFC90-A678-4B6D-96BD-9AD6D3EF0951}"/>
    <dgm:cxn modelId="{C03E3B73-0B41-4D4F-AD5C-F23795873E7F}" type="presOf" srcId="{B7D9E37B-2B4E-4A7C-973F-3C3F5824A256}" destId="{6C557F1D-60E1-4003-9DDE-3BD6EDDB0BA2}" srcOrd="0" destOrd="0" presId="urn:microsoft.com/office/officeart/2005/8/layout/radial6"/>
    <dgm:cxn modelId="{1C5C0E2F-E30A-419F-AC3C-FCC6D518DAAA}" type="presParOf" srcId="{EE5AC1F6-C625-4094-A265-94B3B111AFD0}" destId="{60FCDC1C-46D4-4256-AFE7-1F6F34208480}" srcOrd="0" destOrd="0" presId="urn:microsoft.com/office/officeart/2005/8/layout/radial6"/>
    <dgm:cxn modelId="{A27DA066-C680-4FF9-BB57-F5704311C5C4}" type="presParOf" srcId="{EE5AC1F6-C625-4094-A265-94B3B111AFD0}" destId="{DE4073CC-E392-4994-B2D0-37C4529EED90}" srcOrd="1" destOrd="0" presId="urn:microsoft.com/office/officeart/2005/8/layout/radial6"/>
    <dgm:cxn modelId="{CEAC75FF-C5D1-4B9F-B22F-9E72A9BCEAD7}" type="presParOf" srcId="{EE5AC1F6-C625-4094-A265-94B3B111AFD0}" destId="{389B122E-39A7-48D2-8C0A-EEF620535803}" srcOrd="2" destOrd="0" presId="urn:microsoft.com/office/officeart/2005/8/layout/radial6"/>
    <dgm:cxn modelId="{6F07ABDE-3F1A-45F1-8256-450159B21AFC}" type="presParOf" srcId="{EE5AC1F6-C625-4094-A265-94B3B111AFD0}" destId="{C22E4ECB-2DD7-40C2-B250-AAF4EDA2A3AD}" srcOrd="3" destOrd="0" presId="urn:microsoft.com/office/officeart/2005/8/layout/radial6"/>
    <dgm:cxn modelId="{737D3078-F94F-4A94-BFC7-9338A610325A}" type="presParOf" srcId="{EE5AC1F6-C625-4094-A265-94B3B111AFD0}" destId="{A8E747D0-53B8-461A-9371-88957A08E1B9}" srcOrd="4" destOrd="0" presId="urn:microsoft.com/office/officeart/2005/8/layout/radial6"/>
    <dgm:cxn modelId="{9C6EE71A-52FE-43F9-B235-B9CE8CF4F015}" type="presParOf" srcId="{EE5AC1F6-C625-4094-A265-94B3B111AFD0}" destId="{766157E3-DD66-4EB3-9AD8-5AD35764BA7B}" srcOrd="5" destOrd="0" presId="urn:microsoft.com/office/officeart/2005/8/layout/radial6"/>
    <dgm:cxn modelId="{85DCEDAE-EE6A-4E23-A584-490393E4C5DE}" type="presParOf" srcId="{EE5AC1F6-C625-4094-A265-94B3B111AFD0}" destId="{599F3A90-D36E-4D8B-A97C-F69D93A64369}" srcOrd="6" destOrd="0" presId="urn:microsoft.com/office/officeart/2005/8/layout/radial6"/>
    <dgm:cxn modelId="{5DB28F9A-161A-4845-9BF3-580D45716638}" type="presParOf" srcId="{EE5AC1F6-C625-4094-A265-94B3B111AFD0}" destId="{6CC2D62D-8926-47C1-B52D-E4240237532A}" srcOrd="7" destOrd="0" presId="urn:microsoft.com/office/officeart/2005/8/layout/radial6"/>
    <dgm:cxn modelId="{39B3D1AD-CF85-4F89-87D4-8F746CCBE3C0}" type="presParOf" srcId="{EE5AC1F6-C625-4094-A265-94B3B111AFD0}" destId="{C3806887-B7A2-460F-8756-945666E6F45A}" srcOrd="8" destOrd="0" presId="urn:microsoft.com/office/officeart/2005/8/layout/radial6"/>
    <dgm:cxn modelId="{37BE3ADC-000D-498D-9C58-C7951BB55CDA}" type="presParOf" srcId="{EE5AC1F6-C625-4094-A265-94B3B111AFD0}" destId="{B66A1CEF-7A3C-4D83-A18C-69030475CBEE}" srcOrd="9" destOrd="0" presId="urn:microsoft.com/office/officeart/2005/8/layout/radial6"/>
    <dgm:cxn modelId="{464BB764-4876-4664-A9C6-699093B58DD9}" type="presParOf" srcId="{EE5AC1F6-C625-4094-A265-94B3B111AFD0}" destId="{94F674E3-F0FE-4F17-818A-D440FF57A709}" srcOrd="10" destOrd="0" presId="urn:microsoft.com/office/officeart/2005/8/layout/radial6"/>
    <dgm:cxn modelId="{65A2FC3F-2233-4D88-94E8-CCA8767B6A83}" type="presParOf" srcId="{EE5AC1F6-C625-4094-A265-94B3B111AFD0}" destId="{664032E3-B86D-4F02-88F9-984F87BD380C}" srcOrd="11" destOrd="0" presId="urn:microsoft.com/office/officeart/2005/8/layout/radial6"/>
    <dgm:cxn modelId="{1AC30FA4-1262-45AA-A499-EC49D56B7F09}" type="presParOf" srcId="{EE5AC1F6-C625-4094-A265-94B3B111AFD0}" destId="{6C557F1D-60E1-4003-9DDE-3BD6EDDB0BA2}" srcOrd="12" destOrd="0" presId="urn:microsoft.com/office/officeart/2005/8/layout/radial6"/>
    <dgm:cxn modelId="{C794D7BB-9021-4C6F-AC8E-4AC94C800626}" type="presParOf" srcId="{EE5AC1F6-C625-4094-A265-94B3B111AFD0}" destId="{6E6B7766-607E-4277-B4F6-FCA5F78A9C3F}" srcOrd="13" destOrd="0" presId="urn:microsoft.com/office/officeart/2005/8/layout/radial6"/>
    <dgm:cxn modelId="{F353FDA6-42EE-416A-8B46-CCA1B439B638}" type="presParOf" srcId="{EE5AC1F6-C625-4094-A265-94B3B111AFD0}" destId="{5D1CEBBF-2D99-4D94-B5D1-4BFC05D83F20}" srcOrd="14" destOrd="0" presId="urn:microsoft.com/office/officeart/2005/8/layout/radial6"/>
    <dgm:cxn modelId="{E553EBB9-4CDA-456B-9230-C1CF9AA1C729}" type="presParOf" srcId="{EE5AC1F6-C625-4094-A265-94B3B111AFD0}" destId="{ACD637EE-6A7C-451B-91B9-2D9EE91F1734}" srcOrd="15" destOrd="0" presId="urn:microsoft.com/office/officeart/2005/8/layout/radial6"/>
    <dgm:cxn modelId="{73B2C082-6E4E-4688-97B3-F5FC5A4ED0F1}" type="presParOf" srcId="{EE5AC1F6-C625-4094-A265-94B3B111AFD0}" destId="{2180BC6C-F1AC-40F4-BA1C-F1926EC13F29}" srcOrd="16" destOrd="0" presId="urn:microsoft.com/office/officeart/2005/8/layout/radial6"/>
    <dgm:cxn modelId="{846AFC08-C57F-491B-BB36-4838B01E215E}" type="presParOf" srcId="{EE5AC1F6-C625-4094-A265-94B3B111AFD0}" destId="{C969AE98-C174-4583-9E89-340E0BC6355B}" srcOrd="17" destOrd="0" presId="urn:microsoft.com/office/officeart/2005/8/layout/radial6"/>
    <dgm:cxn modelId="{290F2744-4E87-4463-927A-F618F54DB1CD}" type="presParOf" srcId="{EE5AC1F6-C625-4094-A265-94B3B111AFD0}" destId="{CC74A64E-5BC3-42E0-B126-9DB6DECEF55D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DD073-601D-49DF-8BF8-8B45F7E46766}">
      <dsp:nvSpPr>
        <dsp:cNvPr id="0" name=""/>
        <dsp:cNvSpPr/>
      </dsp:nvSpPr>
      <dsp:spPr>
        <a:xfrm>
          <a:off x="2522963" y="1968"/>
          <a:ext cx="6266284" cy="10660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</a:t>
          </a:r>
          <a:r>
            <a:rPr lang="ru-RU" sz="2400" kern="1200" dirty="0" err="1" smtClean="0"/>
            <a:t>прави</a:t>
          </a:r>
          <a:r>
            <a:rPr lang="ru-RU" sz="2400" kern="1200" dirty="0" smtClean="0"/>
            <a:t>, лабораторно- </a:t>
          </a:r>
          <a:r>
            <a:rPr lang="ru-RU" sz="2400" kern="1200" dirty="0" err="1" smtClean="0"/>
            <a:t>практичні</a:t>
          </a:r>
          <a:r>
            <a:rPr lang="ru-RU" sz="2400" kern="1200" dirty="0" smtClean="0"/>
            <a:t> </a:t>
          </a:r>
          <a:r>
            <a:rPr lang="ru-RU" sz="2400" kern="1200" smtClean="0"/>
            <a:t>роботи </a:t>
          </a:r>
          <a:endParaRPr lang="ru-RU" sz="2400" kern="1200" dirty="0"/>
        </a:p>
      </dsp:txBody>
      <dsp:txXfrm>
        <a:off x="2522963" y="135225"/>
        <a:ext cx="5866513" cy="799541"/>
      </dsp:txXfrm>
    </dsp:sp>
    <dsp:sp modelId="{9016DA63-19CE-43FB-99E6-77D85EB3E2DA}">
      <dsp:nvSpPr>
        <dsp:cNvPr id="0" name=""/>
        <dsp:cNvSpPr/>
      </dsp:nvSpPr>
      <dsp:spPr>
        <a:xfrm>
          <a:off x="0" y="177985"/>
          <a:ext cx="2308541" cy="1066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Практичний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>
        <a:off x="52041" y="230026"/>
        <a:ext cx="2204459" cy="961973"/>
      </dsp:txXfrm>
    </dsp:sp>
    <dsp:sp modelId="{ACE21049-D1CD-426A-B35D-402788DDCBD0}">
      <dsp:nvSpPr>
        <dsp:cNvPr id="0" name=""/>
        <dsp:cNvSpPr/>
      </dsp:nvSpPr>
      <dsp:spPr>
        <a:xfrm>
          <a:off x="2522945" y="1174630"/>
          <a:ext cx="6260882" cy="10660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/>
            <a:t>Ілюстрації</a:t>
          </a:r>
          <a:r>
            <a:rPr lang="ru-RU" sz="2400" kern="1200" dirty="0" smtClean="0"/>
            <a:t>,  </a:t>
          </a:r>
          <a:r>
            <a:rPr lang="ru-RU" sz="2400" kern="1200" dirty="0" err="1" smtClean="0"/>
            <a:t>демонстрації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спостереження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учнів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522945" y="1307887"/>
        <a:ext cx="5861111" cy="799541"/>
      </dsp:txXfrm>
    </dsp:sp>
    <dsp:sp modelId="{A54136CE-B354-49A4-8FEE-97DBF8967FD9}">
      <dsp:nvSpPr>
        <dsp:cNvPr id="0" name=""/>
        <dsp:cNvSpPr/>
      </dsp:nvSpPr>
      <dsp:spPr>
        <a:xfrm>
          <a:off x="0" y="1258102"/>
          <a:ext cx="2303103" cy="1066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Наочний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>
        <a:off x="52041" y="1310143"/>
        <a:ext cx="2199021" cy="961973"/>
      </dsp:txXfrm>
    </dsp:sp>
    <dsp:sp modelId="{E1FCAEAA-E636-4F3F-B11F-7FA6FF1A00B8}">
      <dsp:nvSpPr>
        <dsp:cNvPr id="0" name=""/>
        <dsp:cNvSpPr/>
      </dsp:nvSpPr>
      <dsp:spPr>
        <a:xfrm>
          <a:off x="2594966" y="2347292"/>
          <a:ext cx="6113672" cy="10660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/>
            <a:t>Пояснення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роз'яснення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розповідь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бесіда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лекція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дискусія</a:t>
          </a:r>
          <a:r>
            <a:rPr lang="ru-RU" sz="2400" kern="1200" dirty="0" smtClean="0"/>
            <a:t>, </a:t>
          </a:r>
          <a:endParaRPr lang="ru-RU" sz="2400" kern="1200" dirty="0"/>
        </a:p>
      </dsp:txBody>
      <dsp:txXfrm>
        <a:off x="2594966" y="2480549"/>
        <a:ext cx="5713901" cy="799541"/>
      </dsp:txXfrm>
    </dsp:sp>
    <dsp:sp modelId="{7ADC9D51-5BAD-4F5C-8164-1C8E87791E52}">
      <dsp:nvSpPr>
        <dsp:cNvPr id="0" name=""/>
        <dsp:cNvSpPr/>
      </dsp:nvSpPr>
      <dsp:spPr>
        <a:xfrm>
          <a:off x="0" y="2338230"/>
          <a:ext cx="2299933" cy="1066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Словесний</a:t>
          </a:r>
          <a:endParaRPr lang="ru-RU" sz="2600" kern="1200"/>
        </a:p>
      </dsp:txBody>
      <dsp:txXfrm>
        <a:off x="52041" y="2390271"/>
        <a:ext cx="2195851" cy="961973"/>
      </dsp:txXfrm>
    </dsp:sp>
    <dsp:sp modelId="{AB80EADA-00C1-4022-937A-4509BD61DFF2}">
      <dsp:nvSpPr>
        <dsp:cNvPr id="0" name=""/>
        <dsp:cNvSpPr/>
      </dsp:nvSpPr>
      <dsp:spPr>
        <a:xfrm>
          <a:off x="2594966" y="3519953"/>
          <a:ext cx="6186602" cy="10660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/>
            <a:t>Читання</a:t>
          </a:r>
          <a:r>
            <a:rPr lang="ru-RU" sz="2400" kern="1200" dirty="0" smtClean="0"/>
            <a:t>,  </a:t>
          </a:r>
          <a:r>
            <a:rPr lang="ru-RU" sz="2400" kern="1200" dirty="0" err="1" smtClean="0"/>
            <a:t>вивчення</a:t>
          </a:r>
          <a:r>
            <a:rPr lang="ru-RU" sz="2400" kern="1200" dirty="0" smtClean="0"/>
            <a:t>,  </a:t>
          </a:r>
          <a:r>
            <a:rPr lang="ru-RU" sz="2400" kern="1200" dirty="0" err="1" smtClean="0"/>
            <a:t>реферування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складання</a:t>
          </a:r>
          <a:r>
            <a:rPr lang="ru-RU" sz="2400" kern="1200" dirty="0" smtClean="0"/>
            <a:t> плану, </a:t>
          </a:r>
          <a:r>
            <a:rPr lang="ru-RU" sz="2400" kern="1200" dirty="0" err="1" smtClean="0"/>
            <a:t>конспектування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594966" y="3653210"/>
        <a:ext cx="5786831" cy="799541"/>
      </dsp:txXfrm>
    </dsp:sp>
    <dsp:sp modelId="{BA51DED3-012B-4C2D-A99E-A24288B381E5}">
      <dsp:nvSpPr>
        <dsp:cNvPr id="0" name=""/>
        <dsp:cNvSpPr/>
      </dsp:nvSpPr>
      <dsp:spPr>
        <a:xfrm>
          <a:off x="0" y="3418347"/>
          <a:ext cx="2372863" cy="1066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Робота з книгою </a:t>
          </a:r>
          <a:endParaRPr lang="ru-RU" sz="2600" kern="1200" dirty="0"/>
        </a:p>
      </dsp:txBody>
      <dsp:txXfrm>
        <a:off x="52041" y="3470388"/>
        <a:ext cx="2268781" cy="961973"/>
      </dsp:txXfrm>
    </dsp:sp>
    <dsp:sp modelId="{9FC152B5-64E8-4C5A-BA7B-24171ECE9C20}">
      <dsp:nvSpPr>
        <dsp:cNvPr id="0" name=""/>
        <dsp:cNvSpPr/>
      </dsp:nvSpPr>
      <dsp:spPr>
        <a:xfrm>
          <a:off x="2594948" y="4680515"/>
          <a:ext cx="6373302" cy="10660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Перегляд, </a:t>
          </a:r>
          <a:r>
            <a:rPr lang="ru-RU" sz="2400" kern="1200" dirty="0" err="1" smtClean="0"/>
            <a:t>навчання</a:t>
          </a:r>
          <a:r>
            <a:rPr lang="ru-RU" sz="2400" kern="1200" dirty="0" smtClean="0"/>
            <a:t>, </a:t>
          </a:r>
          <a:r>
            <a:rPr lang="ru-RU" sz="2400" kern="1200" dirty="0" err="1" smtClean="0"/>
            <a:t>опитування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під</a:t>
          </a:r>
          <a:r>
            <a:rPr lang="ru-RU" sz="2400" kern="1200" dirty="0" smtClean="0"/>
            <a:t> контролем </a:t>
          </a:r>
          <a:r>
            <a:rPr lang="ru-RU" sz="2400" kern="1200" dirty="0" err="1" smtClean="0"/>
            <a:t>електронного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вчителя</a:t>
          </a:r>
          <a:r>
            <a:rPr lang="ru-RU" sz="2400" kern="1200" dirty="0" smtClean="0"/>
            <a:t>" </a:t>
          </a:r>
          <a:endParaRPr lang="ru-RU" sz="2400" kern="1200" dirty="0"/>
        </a:p>
      </dsp:txBody>
      <dsp:txXfrm>
        <a:off x="2594948" y="4813772"/>
        <a:ext cx="5973531" cy="799541"/>
      </dsp:txXfrm>
    </dsp:sp>
    <dsp:sp modelId="{ABE904CB-4144-4F10-ADF1-3A358AED1B12}">
      <dsp:nvSpPr>
        <dsp:cNvPr id="0" name=""/>
        <dsp:cNvSpPr/>
      </dsp:nvSpPr>
      <dsp:spPr>
        <a:xfrm>
          <a:off x="0" y="4498464"/>
          <a:ext cx="2452563" cy="1066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Відео</a:t>
          </a:r>
          <a:r>
            <a:rPr lang="ru-RU" sz="2600" kern="1200" dirty="0" smtClean="0"/>
            <a:t>-метод </a:t>
          </a:r>
          <a:endParaRPr lang="ru-RU" sz="2600" kern="1200" dirty="0"/>
        </a:p>
      </dsp:txBody>
      <dsp:txXfrm>
        <a:off x="52041" y="4550505"/>
        <a:ext cx="2348481" cy="961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A64E-5BC3-42E0-B126-9DB6DECEF55D}">
      <dsp:nvSpPr>
        <dsp:cNvPr id="0" name=""/>
        <dsp:cNvSpPr/>
      </dsp:nvSpPr>
      <dsp:spPr>
        <a:xfrm>
          <a:off x="1976907" y="792218"/>
          <a:ext cx="5270663" cy="5270663"/>
        </a:xfrm>
        <a:prstGeom prst="blockArc">
          <a:avLst>
            <a:gd name="adj1" fmla="val 12632240"/>
            <a:gd name="adj2" fmla="val 16390594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D637EE-6A7C-451B-91B9-2D9EE91F1734}">
      <dsp:nvSpPr>
        <dsp:cNvPr id="0" name=""/>
        <dsp:cNvSpPr/>
      </dsp:nvSpPr>
      <dsp:spPr>
        <a:xfrm>
          <a:off x="1989082" y="771356"/>
          <a:ext cx="5270663" cy="5270663"/>
        </a:xfrm>
        <a:prstGeom prst="blockArc">
          <a:avLst>
            <a:gd name="adj1" fmla="val 9000000"/>
            <a:gd name="adj2" fmla="val 12600000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557F1D-60E1-4003-9DDE-3BD6EDDB0BA2}">
      <dsp:nvSpPr>
        <dsp:cNvPr id="0" name=""/>
        <dsp:cNvSpPr/>
      </dsp:nvSpPr>
      <dsp:spPr>
        <a:xfrm>
          <a:off x="1989082" y="771356"/>
          <a:ext cx="5270663" cy="5270663"/>
        </a:xfrm>
        <a:prstGeom prst="blockArc">
          <a:avLst>
            <a:gd name="adj1" fmla="val 5400000"/>
            <a:gd name="adj2" fmla="val 9000000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A1CEF-7A3C-4D83-A18C-69030475CBEE}">
      <dsp:nvSpPr>
        <dsp:cNvPr id="0" name=""/>
        <dsp:cNvSpPr/>
      </dsp:nvSpPr>
      <dsp:spPr>
        <a:xfrm>
          <a:off x="1989082" y="771356"/>
          <a:ext cx="5270663" cy="5270663"/>
        </a:xfrm>
        <a:prstGeom prst="blockArc">
          <a:avLst>
            <a:gd name="adj1" fmla="val 1800000"/>
            <a:gd name="adj2" fmla="val 5400000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9F3A90-D36E-4D8B-A97C-F69D93A64369}">
      <dsp:nvSpPr>
        <dsp:cNvPr id="0" name=""/>
        <dsp:cNvSpPr/>
      </dsp:nvSpPr>
      <dsp:spPr>
        <a:xfrm>
          <a:off x="1923143" y="892999"/>
          <a:ext cx="5270663" cy="5270663"/>
        </a:xfrm>
        <a:prstGeom prst="blockArc">
          <a:avLst>
            <a:gd name="adj1" fmla="val 19689887"/>
            <a:gd name="adj2" fmla="val 1615300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E4ECB-2DD7-40C2-B250-AAF4EDA2A3AD}">
      <dsp:nvSpPr>
        <dsp:cNvPr id="0" name=""/>
        <dsp:cNvSpPr/>
      </dsp:nvSpPr>
      <dsp:spPr>
        <a:xfrm>
          <a:off x="2034737" y="768648"/>
          <a:ext cx="4918214" cy="5299177"/>
        </a:xfrm>
        <a:prstGeom prst="blockArc">
          <a:avLst>
            <a:gd name="adj1" fmla="val 16549119"/>
            <a:gd name="adj2" fmla="val 19860297"/>
            <a:gd name="adj3" fmla="val 453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 z="-800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FCDC1C-46D4-4256-AFE7-1F6F34208480}">
      <dsp:nvSpPr>
        <dsp:cNvPr id="0" name=""/>
        <dsp:cNvSpPr/>
      </dsp:nvSpPr>
      <dsp:spPr>
        <a:xfrm>
          <a:off x="3163704" y="2222454"/>
          <a:ext cx="2836216" cy="2368467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Інтерактивні технології</a:t>
          </a:r>
          <a:endParaRPr lang="ru-RU" sz="2400" kern="1200" dirty="0"/>
        </a:p>
      </dsp:txBody>
      <dsp:txXfrm>
        <a:off x="3579058" y="2569308"/>
        <a:ext cx="2005508" cy="1674759"/>
      </dsp:txXfrm>
    </dsp:sp>
    <dsp:sp modelId="{DE4073CC-E392-4994-B2D0-37C4529EED90}">
      <dsp:nvSpPr>
        <dsp:cNvPr id="0" name=""/>
        <dsp:cNvSpPr/>
      </dsp:nvSpPr>
      <dsp:spPr>
        <a:xfrm>
          <a:off x="3405634" y="26897"/>
          <a:ext cx="2698658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</a:t>
          </a:r>
          <a:r>
            <a:rPr lang="ru-RU" sz="2400" b="1" kern="1200" dirty="0" err="1" smtClean="0"/>
            <a:t>Мікрофон</a:t>
          </a:r>
          <a:r>
            <a:rPr lang="ru-RU" sz="2400" b="1" kern="1200" dirty="0" smtClean="0"/>
            <a:t>»</a:t>
          </a:r>
          <a:endParaRPr lang="ru-RU" sz="2400" kern="1200" dirty="0"/>
        </a:p>
      </dsp:txBody>
      <dsp:txXfrm>
        <a:off x="3800843" y="269695"/>
        <a:ext cx="1908240" cy="1172331"/>
      </dsp:txXfrm>
    </dsp:sp>
    <dsp:sp modelId="{A8E747D0-53B8-461A-9371-88957A08E1B9}">
      <dsp:nvSpPr>
        <dsp:cNvPr id="0" name=""/>
        <dsp:cNvSpPr/>
      </dsp:nvSpPr>
      <dsp:spPr>
        <a:xfrm>
          <a:off x="5477180" y="1340769"/>
          <a:ext cx="2538966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«Займи </a:t>
          </a:r>
          <a:r>
            <a:rPr lang="ru-RU" sz="2400" b="1" kern="1200" dirty="0" err="1" smtClean="0"/>
            <a:t>позицію</a:t>
          </a:r>
          <a:r>
            <a:rPr lang="ru-RU" sz="2400" b="1" kern="1200" dirty="0" smtClean="0"/>
            <a:t>»</a:t>
          </a:r>
          <a:endParaRPr lang="ru-RU" sz="2400" kern="1200" dirty="0"/>
        </a:p>
      </dsp:txBody>
      <dsp:txXfrm>
        <a:off x="5849003" y="1583567"/>
        <a:ext cx="1795320" cy="1172331"/>
      </dsp:txXfrm>
    </dsp:sp>
    <dsp:sp modelId="{6CC2D62D-8926-47C1-B52D-E4240237532A}">
      <dsp:nvSpPr>
        <dsp:cNvPr id="0" name=""/>
        <dsp:cNvSpPr/>
      </dsp:nvSpPr>
      <dsp:spPr>
        <a:xfrm>
          <a:off x="5410321" y="3865547"/>
          <a:ext cx="2889336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</a:t>
          </a:r>
          <a:r>
            <a:rPr lang="ru-RU" sz="2400" b="1" kern="1200" dirty="0" err="1" smtClean="0"/>
            <a:t>Мозковий</a:t>
          </a:r>
          <a:r>
            <a:rPr lang="ru-RU" sz="2400" b="1" kern="1200" dirty="0" smtClean="0"/>
            <a:t> штурм»</a:t>
          </a:r>
          <a:endParaRPr lang="ru-RU" sz="2400" kern="1200" dirty="0"/>
        </a:p>
      </dsp:txBody>
      <dsp:txXfrm>
        <a:off x="5833454" y="4108345"/>
        <a:ext cx="2043070" cy="1172331"/>
      </dsp:txXfrm>
    </dsp:sp>
    <dsp:sp modelId="{94F674E3-F0FE-4F17-818A-D440FF57A709}">
      <dsp:nvSpPr>
        <dsp:cNvPr id="0" name=""/>
        <dsp:cNvSpPr/>
      </dsp:nvSpPr>
      <dsp:spPr>
        <a:xfrm>
          <a:off x="2980695" y="5153370"/>
          <a:ext cx="3287437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</a:t>
          </a:r>
          <a:r>
            <a:rPr lang="ru-RU" sz="2400" b="1" kern="1200" dirty="0" err="1" smtClean="0"/>
            <a:t>Навчаючи</a:t>
          </a:r>
          <a:r>
            <a:rPr lang="ru-RU" sz="2400" b="1" kern="1200" dirty="0" smtClean="0"/>
            <a:t> — </a:t>
          </a:r>
          <a:r>
            <a:rPr lang="ru-RU" sz="2400" b="1" kern="1200" dirty="0" err="1" smtClean="0"/>
            <a:t>вчуся</a:t>
          </a:r>
          <a:r>
            <a:rPr lang="ru-RU" sz="2400" b="1" kern="1200" dirty="0" smtClean="0"/>
            <a:t>»</a:t>
          </a:r>
          <a:endParaRPr lang="ru-RU" sz="2400" kern="1200" dirty="0"/>
        </a:p>
      </dsp:txBody>
      <dsp:txXfrm>
        <a:off x="3462129" y="5396168"/>
        <a:ext cx="2324569" cy="1172331"/>
      </dsp:txXfrm>
    </dsp:sp>
    <dsp:sp modelId="{6E6B7766-607E-4277-B4F6-FCA5F78A9C3F}">
      <dsp:nvSpPr>
        <dsp:cNvPr id="0" name=""/>
        <dsp:cNvSpPr/>
      </dsp:nvSpPr>
      <dsp:spPr>
        <a:xfrm>
          <a:off x="1056007" y="3865547"/>
          <a:ext cx="2675662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«Робота в парах»</a:t>
          </a:r>
          <a:endParaRPr lang="ru-RU" sz="2400" kern="1200" dirty="0"/>
        </a:p>
      </dsp:txBody>
      <dsp:txXfrm>
        <a:off x="1447849" y="4108345"/>
        <a:ext cx="1891978" cy="1172331"/>
      </dsp:txXfrm>
    </dsp:sp>
    <dsp:sp modelId="{2180BC6C-F1AC-40F4-BA1C-F1926EC13F29}">
      <dsp:nvSpPr>
        <dsp:cNvPr id="0" name=""/>
        <dsp:cNvSpPr/>
      </dsp:nvSpPr>
      <dsp:spPr>
        <a:xfrm>
          <a:off x="1028461" y="1289901"/>
          <a:ext cx="2730755" cy="1657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/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/>
            <a:t>«</a:t>
          </a:r>
          <a:r>
            <a:rPr lang="ru-RU" sz="2400" b="1" kern="1200" dirty="0" smtClean="0"/>
            <a:t>Коло</a:t>
          </a:r>
          <a:r>
            <a:rPr lang="ru-RU" sz="3400" b="1" kern="1200" dirty="0" smtClean="0"/>
            <a:t> </a:t>
          </a:r>
          <a:r>
            <a:rPr lang="ru-RU" sz="2400" b="1" kern="1200" dirty="0" err="1" smtClean="0"/>
            <a:t>ідей</a:t>
          </a:r>
          <a:r>
            <a:rPr lang="ru-RU" sz="2400" b="1" kern="1200" dirty="0" smtClean="0"/>
            <a:t>»</a:t>
          </a:r>
          <a:endParaRPr lang="ru-RU" sz="2400" kern="1200" dirty="0"/>
        </a:p>
      </dsp:txBody>
      <dsp:txXfrm>
        <a:off x="1428371" y="1532699"/>
        <a:ext cx="1930935" cy="1172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908A9-C23B-4AE1-9E62-867BD49CE82F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D9C9-96B1-4CC8-A52C-F280A7DD1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7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AD9C9-96B1-4CC8-A52C-F280A7DD12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5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oleObject" Target="../embeddings/_____Microsoft_Excel_97-20031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q-wallpapers.ru/wallpapers/1/hq-wallpapers_ru_abstraction3d_875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16632"/>
            <a:ext cx="8107670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 </a:t>
            </a:r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досвіду </a:t>
            </a:r>
            <a:r>
              <a:rPr lang="uk-UA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 </a:t>
            </a:r>
            <a:endParaRPr lang="uk-UA" sz="4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викладача  спецдисциплін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51520" y="6021288"/>
            <a:ext cx="857450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Біленко 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Людмили Олександрівни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&amp;Mcy;&amp;iecy;&amp;tcy;&amp;acy;&amp;lcy;&amp;lcy;&amp;ocy;&amp;rcy;&amp;iecy;&amp;zhcy;&amp;ucy;&amp;shchcy;&amp;icy;&amp;jcy; &amp;icy;&amp;ncy;&amp;scy;&amp;tcy;&amp;rcy;&amp;ucy;&amp;mcy;&amp;iecy;&amp;ncy;&amp;t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1" y="2319820"/>
            <a:ext cx="2957314" cy="2010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\Фото для презентації\P1012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478158" cy="41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9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0"/>
            <a:ext cx="917321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33123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Позакласні заходи</a:t>
            </a:r>
            <a:endParaRPr lang="ru-RU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85" y="4684850"/>
            <a:ext cx="1600214" cy="21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ФОТО\Фото для презентації\3\DSCN3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8667"/>
            <a:ext cx="4176464" cy="3132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Фото для презентації\3\DSCN2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" y="1050529"/>
            <a:ext cx="3286711" cy="246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Фото для презентації\3\P10124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71" y="2396832"/>
            <a:ext cx="3200427" cy="240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Фото для презентації\3\IMG_22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01" y="185147"/>
            <a:ext cx="2797271" cy="209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0"/>
            <a:ext cx="9173210" cy="68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144325"/>
            <a:ext cx="28803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Виховна робота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836712"/>
            <a:ext cx="82809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У вихованні дітей головне, щоб вони цього не помітили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125888" cy="23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02" y="1556791"/>
            <a:ext cx="3011929" cy="225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ФОТО\Фото для презентації\3\100_8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44374"/>
            <a:ext cx="3646984" cy="2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Фото для презентації\3\100_4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1"/>
            <a:ext cx="3375950" cy="25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Фото для презентації\3\100_92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68" y="1799514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0"/>
            <a:ext cx="9180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5938" y="44624"/>
            <a:ext cx="39763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Предметний тиждень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3" y="1556792"/>
            <a:ext cx="3699920" cy="277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3" y="4509120"/>
            <a:ext cx="2992657" cy="224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9" y="4509120"/>
            <a:ext cx="2880320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68" y="4509120"/>
            <a:ext cx="2496277" cy="20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6787"/>
            <a:ext cx="3911645" cy="27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327" y="567844"/>
            <a:ext cx="87356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000" b="1" dirty="0"/>
              <a:t>це комплекс навчально-виховних заходів, спрямованих на розвиток творчості учнів, поглиблення та розширення знань з предметів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0"/>
            <a:ext cx="9173210" cy="68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219975"/>
            <a:ext cx="51695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Результативність роботи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947">
            <a:off x="505862" y="979316"/>
            <a:ext cx="1956186" cy="292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90" y="820788"/>
            <a:ext cx="1756785" cy="269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375">
            <a:off x="6516216" y="835621"/>
            <a:ext cx="1793722" cy="269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008">
            <a:off x="2469760" y="3749334"/>
            <a:ext cx="1830102" cy="271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089">
            <a:off x="4922701" y="3690773"/>
            <a:ext cx="1935934" cy="282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16" y="-1"/>
            <a:ext cx="9798806" cy="73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rot="10800000" flipV="1">
            <a:off x="179512" y="330178"/>
            <a:ext cx="896448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Діаграма рівня навченості учнів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зі спецдисциплін за 20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-2014 навчальні роки ( 5 років)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Викладач спецдисциплін : Біленко Л.О.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613775"/>
              </p:ext>
            </p:extLst>
          </p:nvPr>
        </p:nvGraphicFramePr>
        <p:xfrm>
          <a:off x="-180528" y="2204864"/>
          <a:ext cx="4623395" cy="446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Диаграмма" r:id="rId4" imgW="6316003" imgH="6572058" progId="Excel.Chart.8">
                  <p:embed/>
                </p:oleObj>
              </mc:Choice>
              <mc:Fallback>
                <p:oleObj name="Диаграмма" r:id="rId4" imgW="6316003" imgH="6572058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2204864"/>
                        <a:ext cx="4623395" cy="4464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702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7"/>
            <a:ext cx="437474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4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" y="45044"/>
            <a:ext cx="9187098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948" y="789384"/>
            <a:ext cx="837720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/>
              <a:t>Дуже важливо не стільки дати знання, скільки навчити добувати їх. Тому багато часу приділяю тому, щоб навчити </a:t>
            </a:r>
            <a:r>
              <a:rPr lang="uk-UA" sz="2400" b="1" dirty="0" smtClean="0"/>
              <a:t>учнів </a:t>
            </a:r>
            <a:r>
              <a:rPr lang="uk-UA" sz="2400" b="1" dirty="0"/>
              <a:t>самостійно мислити, знаходити потрібну інформацію, зіставляти факти, тобто вчу їх ВЧИТИСЯ. 	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26662" y="45044"/>
            <a:ext cx="185499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4400" dirty="0" smtClean="0"/>
              <a:t>Прагну</a:t>
            </a:r>
            <a:endParaRPr lang="ru-RU" sz="4400" dirty="0"/>
          </a:p>
        </p:txBody>
      </p:sp>
      <p:pic>
        <p:nvPicPr>
          <p:cNvPr id="17410" name="Picture 2" descr="n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801320"/>
            <a:ext cx="2794347" cy="20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70" y="3942304"/>
            <a:ext cx="3906541" cy="292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1.bp.blogspot.com/-Y6nK_A0SPgI/Up2tThOYjHI/AAAAAAAABJU/Kht1kc27Gtg/s320/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70" y="2348880"/>
            <a:ext cx="20574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euch.org/fimg/17460495218b75ea79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" y="2728376"/>
            <a:ext cx="3422664" cy="2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675" y="692696"/>
            <a:ext cx="856895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/>
              <a:t>Як відомо: навчальний заклад був і буде в житті кожного. Для </a:t>
            </a:r>
            <a:r>
              <a:rPr lang="uk-UA" b="1" dirty="0" smtClean="0"/>
              <a:t>учнів </a:t>
            </a:r>
            <a:r>
              <a:rPr lang="uk-UA" b="1" dirty="0"/>
              <a:t>- це набуття знань, а для викладача - книга життя, читаючи яку, сторінку за сторінкою, набираєшся безцінного досвіду. І важливо, щоб цей досвід </a:t>
            </a:r>
            <a:r>
              <a:rPr lang="uk-UA" b="1" dirty="0" smtClean="0"/>
              <a:t>викладача </a:t>
            </a:r>
            <a:r>
              <a:rPr lang="uk-UA" b="1" dirty="0"/>
              <a:t>із маленької "зернинки", яку він вкладає в кожного свого </a:t>
            </a:r>
            <a:r>
              <a:rPr lang="uk-UA" b="1" dirty="0" smtClean="0"/>
              <a:t>учня, </a:t>
            </a:r>
            <a:r>
              <a:rPr lang="uk-UA" b="1" dirty="0"/>
              <a:t>проріс урожайним "колоссям" на життєвій ниві його вихованців.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79616" y="71046"/>
            <a:ext cx="20310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2800" dirty="0" smtClean="0"/>
              <a:t>Переконана</a:t>
            </a:r>
            <a:endParaRPr lang="ru-RU" sz="2800" dirty="0"/>
          </a:p>
        </p:txBody>
      </p:sp>
      <p:pic>
        <p:nvPicPr>
          <p:cNvPr id="1069" name="Picture 45" descr="D:\ФОТО\Фото для презентації\3\00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2" y="2296995"/>
            <a:ext cx="2965180" cy="22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6" y="4605030"/>
            <a:ext cx="2815746" cy="21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12" y="2203926"/>
            <a:ext cx="2890469" cy="207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zabor.in.ua/images/tokarnie_raboti/tokarnie_raboti_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12" y="4803951"/>
            <a:ext cx="2778734" cy="19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1.liveinternet.ru/images/attach/c/8/101/956/101956911_a00be9fba12a9c76999589b31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27" y="2296995"/>
            <a:ext cx="3140085" cy="239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dvovuk2.ucoz.ru/_ld/10/882229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18" y="4803951"/>
            <a:ext cx="2324106" cy="19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2.goodfon.ru/image/388542-3200x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77" y="0"/>
            <a:ext cx="9225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764704"/>
            <a:ext cx="4392488" cy="76944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  <a:cs typeface="Gautami" pitchFamily="34" charset="0"/>
              </a:rPr>
              <a:t>Дякую за увагу.</a:t>
            </a:r>
            <a:endParaRPr lang="ru-RU" sz="4400" dirty="0">
              <a:solidFill>
                <a:srgbClr val="FF0000"/>
              </a:solidFill>
              <a:cs typeface="Gautam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348880"/>
            <a:ext cx="5396875" cy="40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84"/>
            <a:ext cx="9200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16632"/>
            <a:ext cx="637904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</a:t>
            </a:r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життєве </a:t>
            </a:r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кредо: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88569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dirty="0" smtClean="0"/>
              <a:t>"</a:t>
            </a:r>
            <a:r>
              <a:rPr lang="uk-UA" sz="3200" b="1" dirty="0" smtClean="0"/>
              <a:t>Ніколи не зупинятися на досягнутому, бо життя - це процес, тому потрібно завжди рухатись вперед"</a:t>
            </a:r>
            <a:endParaRPr lang="uk-UA" sz="3200" b="1" dirty="0"/>
          </a:p>
        </p:txBody>
      </p:sp>
      <p:pic>
        <p:nvPicPr>
          <p:cNvPr id="7" name="Picture 4" descr="https://encrypted-tbn2.gstatic.com/images?q=tbn:ANd9GcTxz0k66BVOaTvUHAcB4BaRUzollKbEf1pgADrAucmSQhf2nu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705052" cy="270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lh5.googleusercontent.com/-e4E0K80EBxs/Ul1qQGHrrvI/AAAAAAAC40s/80gvDDKksk8/s348/programming_for_dumm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61" y="2887466"/>
            <a:ext cx="2297570" cy="1452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93" y="4725144"/>
            <a:ext cx="2379773" cy="1784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86" y="2276872"/>
            <a:ext cx="3552395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4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" y="-20692"/>
            <a:ext cx="9114068" cy="68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9939" y="188640"/>
            <a:ext cx="6122702" cy="76944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кредо: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616" y="1052736"/>
            <a:ext cx="853685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Якщо</a:t>
            </a:r>
            <a:r>
              <a:rPr lang="ru-RU" sz="2800" b="1" dirty="0" smtClean="0"/>
              <a:t> </a:t>
            </a:r>
            <a:r>
              <a:rPr lang="ru-RU" sz="2800" b="1" dirty="0"/>
              <a:t>до </a:t>
            </a:r>
            <a:r>
              <a:rPr lang="ru-RU" sz="2800" b="1" dirty="0" err="1"/>
              <a:t>вогника</a:t>
            </a:r>
            <a:r>
              <a:rPr lang="ru-RU" sz="2800" b="1" dirty="0"/>
              <a:t> </a:t>
            </a:r>
            <a:r>
              <a:rPr lang="ru-RU" sz="2800" b="1" dirty="0" err="1"/>
              <a:t>натхнення</a:t>
            </a:r>
            <a:r>
              <a:rPr lang="ru-RU" sz="2800" b="1" dirty="0"/>
              <a:t> </a:t>
            </a:r>
            <a:r>
              <a:rPr lang="ru-RU" sz="2800" b="1" dirty="0" err="1"/>
              <a:t>вчителя</a:t>
            </a:r>
            <a:r>
              <a:rPr lang="ru-RU" sz="2800" b="1" dirty="0"/>
              <a:t> </a:t>
            </a:r>
            <a:r>
              <a:rPr lang="ru-RU" sz="2800" b="1" dirty="0" err="1"/>
              <a:t>додати</a:t>
            </a:r>
            <a:r>
              <a:rPr lang="ru-RU" sz="2800" b="1" dirty="0"/>
              <a:t> </a:t>
            </a:r>
            <a:r>
              <a:rPr lang="ru-RU" sz="2800" b="1" dirty="0" err="1"/>
              <a:t>іскорку</a:t>
            </a:r>
            <a:r>
              <a:rPr lang="ru-RU" sz="2800" b="1" dirty="0"/>
              <a:t> </a:t>
            </a:r>
            <a:r>
              <a:rPr lang="ru-RU" sz="2800" b="1" dirty="0" err="1"/>
              <a:t>бажання</a:t>
            </a:r>
            <a:r>
              <a:rPr lang="ru-RU" sz="2800" b="1" dirty="0"/>
              <a:t> </a:t>
            </a:r>
            <a:r>
              <a:rPr lang="ru-RU" sz="2800" b="1" dirty="0" err="1"/>
              <a:t>дитини</a:t>
            </a:r>
            <a:r>
              <a:rPr lang="ru-RU" sz="2800" b="1" dirty="0"/>
              <a:t>, то </a:t>
            </a:r>
            <a:r>
              <a:rPr lang="ru-RU" sz="2800" b="1" dirty="0" err="1"/>
              <a:t>отримаємо</a:t>
            </a:r>
            <a:r>
              <a:rPr lang="ru-RU" sz="2800" b="1" dirty="0"/>
              <a:t> </a:t>
            </a:r>
            <a:r>
              <a:rPr lang="ru-RU" sz="2800" b="1" dirty="0" err="1"/>
              <a:t>спільне</a:t>
            </a:r>
            <a:r>
              <a:rPr lang="ru-RU" sz="2800" b="1" dirty="0"/>
              <a:t> </a:t>
            </a:r>
            <a:r>
              <a:rPr lang="ru-RU" sz="2800" b="1" dirty="0" err="1"/>
              <a:t>багаття</a:t>
            </a:r>
            <a:r>
              <a:rPr lang="ru-RU" sz="2800" b="1" dirty="0"/>
              <a:t> </a:t>
            </a:r>
            <a:r>
              <a:rPr lang="ru-RU" sz="2800" b="1" dirty="0" err="1"/>
              <a:t>творчості</a:t>
            </a:r>
            <a:r>
              <a:rPr lang="ru-RU" sz="2800" b="1" dirty="0"/>
              <a:t> і </a:t>
            </a:r>
            <a:r>
              <a:rPr lang="ru-RU" sz="2800" b="1" dirty="0" err="1"/>
              <a:t>фантазії</a:t>
            </a:r>
            <a:r>
              <a:rPr lang="ru-RU" sz="2800" b="1" dirty="0"/>
              <a:t>.</a:t>
            </a:r>
          </a:p>
        </p:txBody>
      </p:sp>
      <p:pic>
        <p:nvPicPr>
          <p:cNvPr id="10244" name="Picture 4" descr="https://encrypted-tbn0.gstatic.com/images?q=tbn:ANd9GcSZ_BJ_G2a6k5_obIFU9oscXIJgrc3Mjq_cfrDxO1LP_CHQb2s4D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37731"/>
            <a:ext cx="2431910" cy="1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2802961"/>
            <a:ext cx="4924056" cy="369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ФОТО\Фото для презентації\ффф\DSCN21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" y="4221088"/>
            <a:ext cx="3404061" cy="25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27387"/>
            <a:ext cx="9164879" cy="68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806489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Bikham Cyr Script" pitchFamily="2" charset="0"/>
              </a:rPr>
              <a:t>Проблема, над якою працюю: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381642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/>
              <a:t>Використання сучасних освітніх технологій у навчально-виховній роботі</a:t>
            </a:r>
            <a:endParaRPr lang="ru-RU" sz="2800" dirty="0"/>
          </a:p>
        </p:txBody>
      </p:sp>
      <p:pic>
        <p:nvPicPr>
          <p:cNvPr id="6" name="Picture 2" descr="http://school2.rv.ua/uploads/posts/2013-04/1365002271_histo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6" y="4941168"/>
            <a:ext cx="1723256" cy="17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20" y="1266734"/>
            <a:ext cx="3843936" cy="288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1.bp.blogspot.com/-B7LMCSpFLzg/UOivLdatoGI/AAAAAAAAAFk/FowLSBCtf4M/s640/ace973bbac4d1591c9e90eb646ca4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302906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ФОТО\Фото для презентації\P1012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981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60" y="-6796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3048"/>
            <a:ext cx="87129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uk-UA" sz="4400" dirty="0"/>
              <a:t>Використовую методи навчання</a:t>
            </a:r>
            <a:endParaRPr lang="ru-RU" sz="4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78611077"/>
              </p:ext>
            </p:extLst>
          </p:nvPr>
        </p:nvGraphicFramePr>
        <p:xfrm>
          <a:off x="32824" y="730733"/>
          <a:ext cx="9003671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" y="-44624"/>
            <a:ext cx="9324528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18704251"/>
              </p:ext>
            </p:extLst>
          </p:nvPr>
        </p:nvGraphicFramePr>
        <p:xfrm>
          <a:off x="12238" y="0"/>
          <a:ext cx="9328119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63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0833" y="183501"/>
            <a:ext cx="33123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 smtClean="0"/>
              <a:t>Ігрові </a:t>
            </a:r>
            <a:r>
              <a:rPr lang="uk-UA" sz="2800" b="1" dirty="0"/>
              <a:t>технології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3548" y="773996"/>
            <a:ext cx="442849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Конфуцій сказав: «Учитель та учень ростуть разом». Ігрові форми уроків дозволяють рости як учням, так і вчителеві.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203976" cy="3152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79" y="404334"/>
            <a:ext cx="3309398" cy="2482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0" y="2968914"/>
            <a:ext cx="4261854" cy="3397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1253" y="116632"/>
            <a:ext cx="755070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dirty="0" smtClean="0"/>
              <a:t>Навчальне обладнання та технічні засоби</a:t>
            </a:r>
            <a:endParaRPr lang="ru-RU" sz="2800" dirty="0"/>
          </a:p>
        </p:txBody>
      </p:sp>
      <p:pic>
        <p:nvPicPr>
          <p:cNvPr id="6146" name="Picture 2" descr="D:\ФОТО\Фото для презентації\3\P1012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0" y="2514990"/>
            <a:ext cx="1863958" cy="1397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Фото для презентації\3\P1012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84" y="882563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\Фото для презентації\3\P10124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40" y="4890650"/>
            <a:ext cx="2433464" cy="185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\Фото для презентації\3\P1012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72" y="1137086"/>
            <a:ext cx="2376264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ФОТО\Фото для презентації\3\P10124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098370" cy="23237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ФОТО\Фото для презентації\3\P10125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3" y="3078208"/>
            <a:ext cx="3304117" cy="2478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6645"/>
            <a:ext cx="2192760" cy="164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4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Hcy;&amp;iocy;&amp;lcy;&amp;tcy;&amp;ocy; &amp;zcy;&amp;iecy;&amp;lcy;&amp;iocy;&amp;ncy;&amp;ycy;&amp;jcy; &amp;fcy;&amp;ocy;&amp;ncy; 192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139" y="109361"/>
            <a:ext cx="412188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dirty="0" smtClean="0"/>
              <a:t>Дидактичні наробки</a:t>
            </a:r>
            <a:endParaRPr lang="ru-RU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861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10800000" flipV="1">
            <a:off x="732758" y="688473"/>
            <a:ext cx="2390667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РОБОЧИЙ ЗОШИТ З  </a:t>
            </a:r>
          </a:p>
          <a:p>
            <a:pPr indent="23812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238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ТОКАРНОЇ  СПРАВИ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965282"/>
            <a:ext cx="36584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/>
              <a:t>Картки запитання - відповіді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4260" y="3972232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b="1" dirty="0" smtClean="0"/>
              <a:t>Інструкційно-технологічні картки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18441" y="688473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b="1" dirty="0"/>
              <a:t>Тести і запитання до </a:t>
            </a:r>
            <a:r>
              <a:rPr lang="uk-UA" b="1" dirty="0" smtClean="0"/>
              <a:t>тем</a:t>
            </a:r>
            <a:r>
              <a:rPr lang="en-US" b="1" dirty="0" smtClean="0"/>
              <a:t> </a:t>
            </a:r>
            <a:r>
              <a:rPr lang="uk-UA" b="1" dirty="0" smtClean="0"/>
              <a:t>з токарної справи</a:t>
            </a:r>
            <a:endParaRPr lang="ru-RU" dirty="0"/>
          </a:p>
        </p:txBody>
      </p:sp>
      <p:pic>
        <p:nvPicPr>
          <p:cNvPr id="4098" name="Picture 2" descr="D:\ФОТО\Фото для презентації\3\P1012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22787"/>
            <a:ext cx="3006206" cy="22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Фото для презентації\3\P1012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0" y="4385566"/>
            <a:ext cx="3044246" cy="22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\Фото для презентації\3\P1012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8" y="1571611"/>
            <a:ext cx="3153476" cy="23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nf.rv.ua/uploads/posts/2013-02/1361986133_inf_tes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92" y="1334804"/>
            <a:ext cx="2276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05.slando.ua/images_slandocomua/99784099_2_644x461_testi-ukranska-lteratura-5-12-klasi-fotografi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40" y="1539191"/>
            <a:ext cx="2498747" cy="22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960</TotalTime>
  <Words>365</Words>
  <Application>Microsoft Office PowerPoint</Application>
  <PresentationFormat>Экран (4:3)</PresentationFormat>
  <Paragraphs>52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Кнопка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69</cp:revision>
  <dcterms:created xsi:type="dcterms:W3CDTF">2014-02-01T11:56:39Z</dcterms:created>
  <dcterms:modified xsi:type="dcterms:W3CDTF">2014-03-18T17:42:37Z</dcterms:modified>
</cp:coreProperties>
</file>